
<file path=[Content_Types].xml><?xml version="1.0" encoding="utf-8"?>
<Types xmlns="http://schemas.openxmlformats.org/package/2006/content-types">
  <Default Extension="png" ContentType="image/png"/>
  <Default Extension="jpeg" ContentType="image/jpeg"/>
  <Default Extension="JPG" ContentType="image/.jp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5972" r:id="rId3"/>
    <p:sldId id="5981" r:id="rId4"/>
    <p:sldId id="5983" r:id="rId5"/>
    <p:sldId id="5914" r:id="rId6"/>
    <p:sldId id="5855" r:id="rId7"/>
    <p:sldId id="5915" r:id="rId8"/>
    <p:sldId id="5916" r:id="rId9"/>
    <p:sldId id="5955" r:id="rId10"/>
    <p:sldId id="5984" r:id="rId11"/>
    <p:sldId id="5919" r:id="rId12"/>
    <p:sldId id="5920" r:id="rId13"/>
    <p:sldId id="5985" r:id="rId14"/>
    <p:sldId id="5923" r:id="rId15"/>
    <p:sldId id="5959" r:id="rId16"/>
    <p:sldId id="5986" r:id="rId17"/>
    <p:sldId id="5932" r:id="rId18"/>
    <p:sldId id="5933" r:id="rId19"/>
    <p:sldId id="5934" r:id="rId20"/>
    <p:sldId id="5964" r:id="rId21"/>
    <p:sldId id="5936" r:id="rId22"/>
    <p:sldId id="5987" r:id="rId23"/>
    <p:sldId id="5926" r:id="rId24"/>
    <p:sldId id="5927" r:id="rId25"/>
    <p:sldId id="5928" r:id="rId26"/>
    <p:sldId id="5929" r:id="rId27"/>
    <p:sldId id="5970" r:id="rId28"/>
    <p:sldId id="5988" r:id="rId29"/>
    <p:sldId id="5861" r:id="rId30"/>
  </p:sldIdLst>
  <p:sldSz cx="9144000" cy="5143500" type="screen16x9"/>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880" userDrawn="1">
          <p15:clr>
            <a:srgbClr val="A4A3A4"/>
          </p15:clr>
        </p15:guide>
        <p15:guide id="7" pos="5760" userDrawn="1">
          <p15:clr>
            <a:srgbClr val="A4A3A4"/>
          </p15:clr>
        </p15:guide>
        <p15:guide id="15" pos="0" userDrawn="1">
          <p15:clr>
            <a:srgbClr val="A4A3A4"/>
          </p15:clr>
        </p15:guide>
        <p15:guide id="21" orient="horz" pos="1620" userDrawn="1">
          <p15:clr>
            <a:srgbClr val="A4A3A4"/>
          </p15:clr>
        </p15:guide>
        <p15:guide id="25" pos="385" userDrawn="1">
          <p15:clr>
            <a:srgbClr val="A4A3A4"/>
          </p15:clr>
        </p15:guide>
        <p15:guide id="26" pos="537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F4E78"/>
    <a:srgbClr val="2E2E2C"/>
    <a:srgbClr val="1E70B1"/>
    <a:srgbClr val="ECECEC"/>
    <a:srgbClr val="E4E4E4"/>
    <a:srgbClr val="1578C3"/>
    <a:srgbClr val="4BC1DD"/>
    <a:srgbClr val="EFD1BF"/>
    <a:srgbClr val="0A4C80"/>
    <a:srgbClr val="044A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140" autoAdjust="0"/>
    <p:restoredTop sz="95311" autoAdjust="0"/>
  </p:normalViewPr>
  <p:slideViewPr>
    <p:cSldViewPr showGuides="1">
      <p:cViewPr>
        <p:scale>
          <a:sx n="85" d="100"/>
          <a:sy n="85" d="100"/>
        </p:scale>
        <p:origin x="2813" y="1368"/>
      </p:cViewPr>
      <p:guideLst>
        <p:guide pos="2880"/>
        <p:guide pos="5760"/>
        <p:guide/>
        <p:guide orient="horz" pos="1620"/>
        <p:guide pos="385"/>
        <p:guide pos="5375"/>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3" d="100"/>
          <a:sy n="83" d="100"/>
        </p:scale>
        <p:origin x="3828" y="66"/>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gs" Target="tags/tag1.xml"/><Relationship Id="rId36" Type="http://schemas.openxmlformats.org/officeDocument/2006/relationships/commentAuthors" Target="commentAuthors.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A671E8F-9B2B-491C-BF18-E33909BE8334}"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A1C2023-A398-416E-AC65-CBA0D090EB2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91C0ED-1C8B-4FF3-91A6-E652895D463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66ED419-5B3F-423C-8358-46E41EBE13C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rgbClr val="F9F9F9"/>
        </a:soli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bg>
      <p:bgPr>
        <a:gradFill>
          <a:gsLst>
            <a:gs pos="0">
              <a:srgbClr val="FFFFFF"/>
            </a:gs>
            <a:gs pos="100000">
              <a:srgbClr val="FFFFFF"/>
            </a:gs>
            <a:gs pos="0">
              <a:srgbClr val="FFFFFF"/>
            </a:gs>
          </a:gsLst>
          <a:lin ang="5400000" scaled="1"/>
        </a:gradFill>
        <a:effectLst/>
      </p:bgPr>
    </p:bg>
    <p:spTree>
      <p:nvGrpSpPr>
        <p:cNvPr id="1" name=""/>
        <p:cNvGrpSpPr/>
        <p:nvPr/>
      </p:nvGrpSpPr>
      <p:grpSpPr>
        <a:xfrm>
          <a:off x="0" y="0"/>
          <a:ext cx="0" cy="0"/>
          <a:chOff x="0" y="0"/>
          <a:chExt cx="0" cy="0"/>
        </a:xfrm>
      </p:grpSpPr>
    </p:spTree>
  </p:cSld>
  <p:clrMapOvr>
    <a:masterClrMapping/>
  </p:clrMapOvr>
  <p:transition spd="slow" advTm="0">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5_标题幻灯片">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1" y="1"/>
            <a:ext cx="9143499" cy="514349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advClick="0" advTm="0">
        <p15:prstTrans prst="pageCurlDouble"/>
      </p:transition>
    </mc:Choice>
    <mc:Fallback>
      <p:transition spd="slow" advClick="0" advTm="0">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jpeg"/><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守护甜心 - 唯美纯音乐">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00608" y="0"/>
            <a:ext cx="609600" cy="609600"/>
          </a:xfrm>
          <a:prstGeom prst="rect">
            <a:avLst/>
          </a:prstGeom>
        </p:spPr>
      </p:pic>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1956777"/>
            <a:ext cx="7165168" cy="830997"/>
          </a:xfrm>
          <a:prstGeom prst="rect">
            <a:avLst/>
          </a:prstGeom>
        </p:spPr>
        <p:txBody>
          <a:bodyPr wrap="square">
            <a:spAutoFit/>
          </a:bodyPr>
          <a:lstStyle/>
          <a:p>
            <a:pPr algn="ctr"/>
            <a:r>
              <a:rPr lang="zh-CN" altLang="en-US" sz="4800" b="1" dirty="0">
                <a:solidFill>
                  <a:schemeClr val="accent1"/>
                </a:solidFill>
                <a:latin typeface="+mn-ea"/>
              </a:rPr>
              <a:t>简约</a:t>
            </a:r>
            <a:r>
              <a:rPr lang="zh-CN" altLang="en-US" sz="4800" b="1" dirty="0" smtClean="0">
                <a:solidFill>
                  <a:schemeClr val="accent1"/>
                </a:solidFill>
                <a:latin typeface="+mn-ea"/>
              </a:rPr>
              <a:t>毕业论文</a:t>
            </a:r>
            <a:r>
              <a:rPr lang="zh-CN" altLang="en-US" sz="4800" b="1" dirty="0" smtClean="0">
                <a:solidFill>
                  <a:schemeClr val="accent1"/>
                </a:solidFill>
                <a:latin typeface="+mn-ea"/>
              </a:rPr>
              <a:t>答辩</a:t>
            </a:r>
            <a:r>
              <a:rPr lang="en-US" altLang="zh-CN" sz="4800" b="1" dirty="0" smtClean="0">
                <a:solidFill>
                  <a:schemeClr val="accent1"/>
                </a:solidFill>
                <a:latin typeface="+mn-ea"/>
              </a:rPr>
              <a:t>PPPT</a:t>
            </a:r>
            <a:endParaRPr lang="zh-CN" altLang="en-US" sz="4800" b="1" dirty="0">
              <a:solidFill>
                <a:schemeClr val="accent1"/>
              </a:solidFill>
              <a:latin typeface="+mn-ea"/>
            </a:endParaRPr>
          </a:p>
        </p:txBody>
      </p:sp>
      <p:sp>
        <p:nvSpPr>
          <p:cNvPr id="13" name="矩形 12"/>
          <p:cNvSpPr/>
          <p:nvPr/>
        </p:nvSpPr>
        <p:spPr>
          <a:xfrm>
            <a:off x="1133607" y="2715766"/>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347614"/>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LOGO</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grpSp>
        <p:nvGrpSpPr>
          <p:cNvPr id="18" name="组合 17"/>
          <p:cNvGrpSpPr/>
          <p:nvPr/>
        </p:nvGrpSpPr>
        <p:grpSpPr>
          <a:xfrm>
            <a:off x="3277063" y="3507854"/>
            <a:ext cx="2589875" cy="288032"/>
            <a:chOff x="1822746" y="3435846"/>
            <a:chExt cx="2589875" cy="288032"/>
          </a:xfrm>
        </p:grpSpPr>
        <p:sp>
          <p:nvSpPr>
            <p:cNvPr id="21" name="圆角矩形 20"/>
            <p:cNvSpPr/>
            <p:nvPr/>
          </p:nvSpPr>
          <p:spPr>
            <a:xfrm>
              <a:off x="3192330" y="3435846"/>
              <a:ext cx="1220291" cy="288032"/>
            </a:xfrm>
            <a:prstGeom prst="roundRect">
              <a:avLst>
                <a:gd name="adj" fmla="val 35535"/>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latin typeface="方正清刻本悦宋简体" panose="02000000000000000000" pitchFamily="2" charset="-122"/>
                  <a:ea typeface="方正清刻本悦宋简体" panose="02000000000000000000" pitchFamily="2" charset="-122"/>
                  <a:cs typeface="+mn-ea"/>
                </a:rPr>
                <a:t>导师：代名词</a:t>
              </a:r>
              <a:endParaRPr lang="zh-CN" altLang="en-US" sz="1200" dirty="0">
                <a:latin typeface="方正清刻本悦宋简体" panose="02000000000000000000" pitchFamily="2" charset="-122"/>
                <a:ea typeface="方正清刻本悦宋简体" panose="02000000000000000000" pitchFamily="2" charset="-122"/>
                <a:cs typeface="+mn-ea"/>
              </a:endParaRPr>
            </a:p>
          </p:txBody>
        </p:sp>
        <p:sp>
          <p:nvSpPr>
            <p:cNvPr id="22" name="圆角矩形 21"/>
            <p:cNvSpPr/>
            <p:nvPr/>
          </p:nvSpPr>
          <p:spPr>
            <a:xfrm>
              <a:off x="1822746" y="3435846"/>
              <a:ext cx="1220291" cy="288032"/>
            </a:xfrm>
            <a:prstGeom prst="roundRect">
              <a:avLst>
                <a:gd name="adj" fmla="val 35535"/>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latin typeface="方正清刻本悦宋简体" panose="02000000000000000000" pitchFamily="2" charset="-122"/>
                  <a:ea typeface="方正清刻本悦宋简体" panose="02000000000000000000" pitchFamily="2" charset="-122"/>
                  <a:cs typeface="+mn-ea"/>
                </a:rPr>
                <a:t>答辩：</a:t>
              </a:r>
              <a:r>
                <a:rPr lang="zh-CN" altLang="en-US" sz="1200" dirty="0" smtClean="0">
                  <a:latin typeface="方正清刻本悦宋简体" panose="02000000000000000000" pitchFamily="2" charset="-122"/>
                  <a:ea typeface="方正清刻本悦宋简体" panose="02000000000000000000" pitchFamily="2" charset="-122"/>
                  <a:cs typeface="+mn-ea"/>
                </a:rPr>
                <a:t>代名词</a:t>
              </a:r>
              <a:endParaRPr lang="zh-CN" altLang="en-US" sz="1200" dirty="0">
                <a:latin typeface="方正清刻本悦宋简体" panose="02000000000000000000" pitchFamily="2" charset="-122"/>
                <a:ea typeface="方正清刻本悦宋简体" panose="02000000000000000000"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remove"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课题现状</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30" name="组合 3"/>
          <p:cNvGrpSpPr/>
          <p:nvPr/>
        </p:nvGrpSpPr>
        <p:grpSpPr bwMode="auto">
          <a:xfrm>
            <a:off x="1645527" y="1419622"/>
            <a:ext cx="2877074" cy="1022511"/>
            <a:chOff x="0" y="0"/>
            <a:chExt cx="3836355" cy="1363532"/>
          </a:xfrm>
        </p:grpSpPr>
        <p:sp>
          <p:nvSpPr>
            <p:cNvPr id="31" name="圆角矩形 8"/>
            <p:cNvSpPr>
              <a:spLocks noChangeArrowheads="1"/>
            </p:cNvSpPr>
            <p:nvPr/>
          </p:nvSpPr>
          <p:spPr bwMode="auto">
            <a:xfrm>
              <a:off x="0" y="0"/>
              <a:ext cx="3836355" cy="1363532"/>
            </a:xfrm>
            <a:prstGeom prst="roundRect">
              <a:avLst>
                <a:gd name="adj" fmla="val 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575">
                <a:solidFill>
                  <a:schemeClr val="bg1"/>
                </a:solidFill>
                <a:latin typeface="+mn-ea"/>
                <a:ea typeface="+mn-ea"/>
                <a:sym typeface="黑体" panose="02010609060101010101" pitchFamily="49" charset="-122"/>
              </a:endParaRPr>
            </a:p>
          </p:txBody>
        </p:sp>
        <p:sp>
          <p:nvSpPr>
            <p:cNvPr id="32" name="TextBox 12"/>
            <p:cNvSpPr>
              <a:spLocks noChangeArrowheads="1"/>
            </p:cNvSpPr>
            <p:nvPr/>
          </p:nvSpPr>
          <p:spPr bwMode="auto">
            <a:xfrm>
              <a:off x="1260450" y="358600"/>
              <a:ext cx="2437766" cy="67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p:txBody>
        </p:sp>
        <p:grpSp>
          <p:nvGrpSpPr>
            <p:cNvPr id="33" name="组合 2"/>
            <p:cNvGrpSpPr/>
            <p:nvPr/>
          </p:nvGrpSpPr>
          <p:grpSpPr bwMode="auto">
            <a:xfrm>
              <a:off x="66290" y="241159"/>
              <a:ext cx="1368152" cy="896662"/>
              <a:chOff x="0" y="0"/>
              <a:chExt cx="1368152" cy="896662"/>
            </a:xfrm>
          </p:grpSpPr>
          <p:sp>
            <p:nvSpPr>
              <p:cNvPr id="34" name="TextBox 11"/>
              <p:cNvSpPr>
                <a:spLocks noChangeArrowheads="1"/>
              </p:cNvSpPr>
              <p:nvPr/>
            </p:nvSpPr>
            <p:spPr bwMode="auto">
              <a:xfrm>
                <a:off x="0" y="465717"/>
                <a:ext cx="1368152" cy="43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500">
                    <a:solidFill>
                      <a:schemeClr val="bg1"/>
                    </a:solidFill>
                    <a:latin typeface="+mn-ea"/>
                    <a:ea typeface="+mn-ea"/>
                    <a:sym typeface="微软雅黑" panose="020B0503020204020204" pitchFamily="34" charset="-122"/>
                  </a:rPr>
                  <a:t>添加标题</a:t>
                </a:r>
                <a:endParaRPr lang="en-US" altLang="zh-CN" sz="1500">
                  <a:solidFill>
                    <a:schemeClr val="bg1"/>
                  </a:solidFill>
                  <a:latin typeface="+mn-ea"/>
                  <a:ea typeface="+mn-ea"/>
                  <a:sym typeface="微软雅黑" panose="020B0503020204020204" pitchFamily="34" charset="-122"/>
                </a:endParaRPr>
              </a:p>
            </p:txBody>
          </p:sp>
          <p:sp>
            <p:nvSpPr>
              <p:cNvPr id="35" name="Freeform 146"/>
              <p:cNvSpPr>
                <a:spLocks noEditPoints="1" noChangeArrowheads="1"/>
              </p:cNvSpPr>
              <p:nvPr/>
            </p:nvSpPr>
            <p:spPr bwMode="auto">
              <a:xfrm>
                <a:off x="405242" y="0"/>
                <a:ext cx="557668" cy="406948"/>
              </a:xfrm>
              <a:custGeom>
                <a:avLst/>
                <a:gdLst>
                  <a:gd name="T0" fmla="*/ 2147483647 w 125"/>
                  <a:gd name="T1" fmla="*/ 2147483647 h 91"/>
                  <a:gd name="T2" fmla="*/ 2147483647 w 125"/>
                  <a:gd name="T3" fmla="*/ 2147483647 h 91"/>
                  <a:gd name="T4" fmla="*/ 2147483647 w 125"/>
                  <a:gd name="T5" fmla="*/ 0 h 91"/>
                  <a:gd name="T6" fmla="*/ 2147483647 w 125"/>
                  <a:gd name="T7" fmla="*/ 0 h 91"/>
                  <a:gd name="T8" fmla="*/ 2147483647 w 125"/>
                  <a:gd name="T9" fmla="*/ 2147483647 h 91"/>
                  <a:gd name="T10" fmla="*/ 2147483647 w 125"/>
                  <a:gd name="T11" fmla="*/ 2147483647 h 91"/>
                  <a:gd name="T12" fmla="*/ 2147483647 w 125"/>
                  <a:gd name="T13" fmla="*/ 2147483647 h 91"/>
                  <a:gd name="T14" fmla="*/ 2147483647 w 125"/>
                  <a:gd name="T15" fmla="*/ 2147483647 h 91"/>
                  <a:gd name="T16" fmla="*/ 2147483647 w 125"/>
                  <a:gd name="T17" fmla="*/ 2147483647 h 91"/>
                  <a:gd name="T18" fmla="*/ 2147483647 w 125"/>
                  <a:gd name="T19" fmla="*/ 2147483647 h 91"/>
                  <a:gd name="T20" fmla="*/ 2147483647 w 125"/>
                  <a:gd name="T21" fmla="*/ 2147483647 h 91"/>
                  <a:gd name="T22" fmla="*/ 2147483647 w 125"/>
                  <a:gd name="T23" fmla="*/ 2147483647 h 91"/>
                  <a:gd name="T24" fmla="*/ 2147483647 w 125"/>
                  <a:gd name="T25" fmla="*/ 2147483647 h 91"/>
                  <a:gd name="T26" fmla="*/ 2147483647 w 125"/>
                  <a:gd name="T27" fmla="*/ 2147483647 h 91"/>
                  <a:gd name="T28" fmla="*/ 2147483647 w 125"/>
                  <a:gd name="T29" fmla="*/ 2147483647 h 91"/>
                  <a:gd name="T30" fmla="*/ 2147483647 w 125"/>
                  <a:gd name="T31" fmla="*/ 2147483647 h 91"/>
                  <a:gd name="T32" fmla="*/ 2147483647 w 125"/>
                  <a:gd name="T33" fmla="*/ 2147483647 h 91"/>
                  <a:gd name="T34" fmla="*/ 2147483647 w 125"/>
                  <a:gd name="T35" fmla="*/ 2147483647 h 91"/>
                  <a:gd name="T36" fmla="*/ 2147483647 w 125"/>
                  <a:gd name="T37" fmla="*/ 0 h 91"/>
                  <a:gd name="T38" fmla="*/ 2147483647 w 125"/>
                  <a:gd name="T39" fmla="*/ 0 h 91"/>
                  <a:gd name="T40" fmla="*/ 2147483647 w 125"/>
                  <a:gd name="T41" fmla="*/ 2147483647 h 91"/>
                  <a:gd name="T42" fmla="*/ 2147483647 w 125"/>
                  <a:gd name="T43" fmla="*/ 2147483647 h 91"/>
                  <a:gd name="T44" fmla="*/ 2147483647 w 125"/>
                  <a:gd name="T45" fmla="*/ 2147483647 h 91"/>
                  <a:gd name="T46" fmla="*/ 2147483647 w 125"/>
                  <a:gd name="T47" fmla="*/ 2147483647 h 91"/>
                  <a:gd name="T48" fmla="*/ 2147483647 w 125"/>
                  <a:gd name="T49" fmla="*/ 0 h 91"/>
                  <a:gd name="T50" fmla="*/ 2147483647 w 125"/>
                  <a:gd name="T51" fmla="*/ 2147483647 h 91"/>
                  <a:gd name="T52" fmla="*/ 2147483647 w 125"/>
                  <a:gd name="T53" fmla="*/ 2147483647 h 91"/>
                  <a:gd name="T54" fmla="*/ 2147483647 w 125"/>
                  <a:gd name="T55" fmla="*/ 2147483647 h 91"/>
                  <a:gd name="T56" fmla="*/ 2147483647 w 125"/>
                  <a:gd name="T57" fmla="*/ 2147483647 h 91"/>
                  <a:gd name="T58" fmla="*/ 2147483647 w 125"/>
                  <a:gd name="T59" fmla="*/ 2147483647 h 91"/>
                  <a:gd name="T60" fmla="*/ 2147483647 w 125"/>
                  <a:gd name="T61" fmla="*/ 2147483647 h 91"/>
                  <a:gd name="T62" fmla="*/ 2147483647 w 125"/>
                  <a:gd name="T63" fmla="*/ 0 h 91"/>
                  <a:gd name="T64" fmla="*/ 2147483647 w 125"/>
                  <a:gd name="T65" fmla="*/ 0 h 91"/>
                  <a:gd name="T66" fmla="*/ 2147483647 w 125"/>
                  <a:gd name="T67" fmla="*/ 2147483647 h 91"/>
                  <a:gd name="T68" fmla="*/ 2147483647 w 125"/>
                  <a:gd name="T69" fmla="*/ 2147483647 h 91"/>
                  <a:gd name="T70" fmla="*/ 2147483647 w 125"/>
                  <a:gd name="T71" fmla="*/ 2147483647 h 91"/>
                  <a:gd name="T72" fmla="*/ 2147483647 w 125"/>
                  <a:gd name="T73" fmla="*/ 2147483647 h 91"/>
                  <a:gd name="T74" fmla="*/ 2147483647 w 125"/>
                  <a:gd name="T75" fmla="*/ 2147483647 h 91"/>
                  <a:gd name="T76" fmla="*/ 2147483647 w 125"/>
                  <a:gd name="T77" fmla="*/ 2147483647 h 91"/>
                  <a:gd name="T78" fmla="*/ 2147483647 w 125"/>
                  <a:gd name="T79" fmla="*/ 2147483647 h 91"/>
                  <a:gd name="T80" fmla="*/ 2147483647 w 125"/>
                  <a:gd name="T81" fmla="*/ 2147483647 h 91"/>
                  <a:gd name="T82" fmla="*/ 2147483647 w 125"/>
                  <a:gd name="T83" fmla="*/ 2147483647 h 91"/>
                  <a:gd name="T84" fmla="*/ 2147483647 w 125"/>
                  <a:gd name="T85" fmla="*/ 2147483647 h 91"/>
                  <a:gd name="T86" fmla="*/ 2147483647 w 125"/>
                  <a:gd name="T87" fmla="*/ 0 h 91"/>
                  <a:gd name="T88" fmla="*/ 0 w 125"/>
                  <a:gd name="T89" fmla="*/ 2147483647 h 91"/>
                  <a:gd name="T90" fmla="*/ 2147483647 w 125"/>
                  <a:gd name="T91" fmla="*/ 2147483647 h 91"/>
                  <a:gd name="T92" fmla="*/ 2147483647 w 125"/>
                  <a:gd name="T93" fmla="*/ 2147483647 h 91"/>
                  <a:gd name="T94" fmla="*/ 2147483647 w 125"/>
                  <a:gd name="T95" fmla="*/ 2147483647 h 91"/>
                  <a:gd name="T96" fmla="*/ 2147483647 w 125"/>
                  <a:gd name="T97" fmla="*/ 2147483647 h 91"/>
                  <a:gd name="T98" fmla="*/ 2147483647 w 125"/>
                  <a:gd name="T99" fmla="*/ 2147483647 h 91"/>
                  <a:gd name="T100" fmla="*/ 2147483647 w 125"/>
                  <a:gd name="T101" fmla="*/ 2147483647 h 91"/>
                  <a:gd name="T102" fmla="*/ 2147483647 w 125"/>
                  <a:gd name="T103" fmla="*/ 2147483647 h 91"/>
                  <a:gd name="T104" fmla="*/ 2147483647 w 125"/>
                  <a:gd name="T105" fmla="*/ 2147483647 h 91"/>
                  <a:gd name="T106" fmla="*/ 2147483647 w 125"/>
                  <a:gd name="T107" fmla="*/ 2147483647 h 91"/>
                  <a:gd name="T108" fmla="*/ 2147483647 w 125"/>
                  <a:gd name="T109" fmla="*/ 2147483647 h 91"/>
                  <a:gd name="T110" fmla="*/ 2147483647 w 125"/>
                  <a:gd name="T111" fmla="*/ 2147483647 h 91"/>
                  <a:gd name="T112" fmla="*/ 2147483647 w 125"/>
                  <a:gd name="T113" fmla="*/ 0 h 91"/>
                  <a:gd name="T114" fmla="*/ 0 w 125"/>
                  <a:gd name="T115" fmla="*/ 0 h 91"/>
                  <a:gd name="T116" fmla="*/ 0 w 125"/>
                  <a:gd name="T117" fmla="*/ 2147483647 h 9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5"/>
                  <a:gd name="T178" fmla="*/ 0 h 91"/>
                  <a:gd name="T179" fmla="*/ 125 w 125"/>
                  <a:gd name="T180" fmla="*/ 91 h 91"/>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5" h="91">
                    <a:moveTo>
                      <a:pt x="83" y="91"/>
                    </a:moveTo>
                    <a:cubicBezTo>
                      <a:pt x="125" y="91"/>
                      <a:pt x="125" y="91"/>
                      <a:pt x="125" y="91"/>
                    </a:cubicBezTo>
                    <a:cubicBezTo>
                      <a:pt x="125" y="0"/>
                      <a:pt x="125" y="0"/>
                      <a:pt x="125" y="0"/>
                    </a:cubicBezTo>
                    <a:cubicBezTo>
                      <a:pt x="83" y="0"/>
                      <a:pt x="83" y="0"/>
                      <a:pt x="83" y="0"/>
                    </a:cubicBezTo>
                    <a:cubicBezTo>
                      <a:pt x="83" y="38"/>
                      <a:pt x="83" y="38"/>
                      <a:pt x="83" y="38"/>
                    </a:cubicBezTo>
                    <a:cubicBezTo>
                      <a:pt x="113" y="80"/>
                      <a:pt x="113" y="80"/>
                      <a:pt x="113" y="80"/>
                    </a:cubicBezTo>
                    <a:cubicBezTo>
                      <a:pt x="83" y="80"/>
                      <a:pt x="83" y="80"/>
                      <a:pt x="83" y="80"/>
                    </a:cubicBezTo>
                    <a:lnTo>
                      <a:pt x="83" y="91"/>
                    </a:lnTo>
                    <a:close/>
                    <a:moveTo>
                      <a:pt x="57" y="91"/>
                    </a:moveTo>
                    <a:cubicBezTo>
                      <a:pt x="83" y="91"/>
                      <a:pt x="83" y="91"/>
                      <a:pt x="83" y="91"/>
                    </a:cubicBezTo>
                    <a:cubicBezTo>
                      <a:pt x="83" y="80"/>
                      <a:pt x="83" y="80"/>
                      <a:pt x="83" y="80"/>
                    </a:cubicBezTo>
                    <a:cubicBezTo>
                      <a:pt x="65" y="80"/>
                      <a:pt x="65" y="80"/>
                      <a:pt x="65" y="80"/>
                    </a:cubicBezTo>
                    <a:cubicBezTo>
                      <a:pt x="63" y="78"/>
                      <a:pt x="63" y="78"/>
                      <a:pt x="63" y="78"/>
                    </a:cubicBezTo>
                    <a:cubicBezTo>
                      <a:pt x="57" y="69"/>
                      <a:pt x="57" y="69"/>
                      <a:pt x="57" y="69"/>
                    </a:cubicBezTo>
                    <a:cubicBezTo>
                      <a:pt x="57" y="75"/>
                      <a:pt x="57" y="75"/>
                      <a:pt x="57" y="75"/>
                    </a:cubicBezTo>
                    <a:cubicBezTo>
                      <a:pt x="60" y="80"/>
                      <a:pt x="60" y="80"/>
                      <a:pt x="60" y="80"/>
                    </a:cubicBezTo>
                    <a:cubicBezTo>
                      <a:pt x="57" y="80"/>
                      <a:pt x="57" y="80"/>
                      <a:pt x="57" y="80"/>
                    </a:cubicBezTo>
                    <a:cubicBezTo>
                      <a:pt x="57" y="91"/>
                      <a:pt x="57" y="91"/>
                      <a:pt x="57" y="91"/>
                    </a:cubicBezTo>
                    <a:close/>
                    <a:moveTo>
                      <a:pt x="83" y="0"/>
                    </a:moveTo>
                    <a:cubicBezTo>
                      <a:pt x="57" y="0"/>
                      <a:pt x="57" y="0"/>
                      <a:pt x="57" y="0"/>
                    </a:cubicBezTo>
                    <a:cubicBezTo>
                      <a:pt x="57" y="59"/>
                      <a:pt x="57" y="59"/>
                      <a:pt x="57" y="59"/>
                    </a:cubicBezTo>
                    <a:cubicBezTo>
                      <a:pt x="77" y="30"/>
                      <a:pt x="77" y="30"/>
                      <a:pt x="77" y="30"/>
                    </a:cubicBezTo>
                    <a:cubicBezTo>
                      <a:pt x="77" y="30"/>
                      <a:pt x="77" y="30"/>
                      <a:pt x="77" y="30"/>
                    </a:cubicBezTo>
                    <a:cubicBezTo>
                      <a:pt x="83" y="38"/>
                      <a:pt x="83" y="38"/>
                      <a:pt x="83" y="38"/>
                    </a:cubicBezTo>
                    <a:lnTo>
                      <a:pt x="83" y="0"/>
                    </a:lnTo>
                    <a:close/>
                    <a:moveTo>
                      <a:pt x="35" y="91"/>
                    </a:moveTo>
                    <a:cubicBezTo>
                      <a:pt x="57" y="91"/>
                      <a:pt x="57" y="91"/>
                      <a:pt x="57" y="91"/>
                    </a:cubicBezTo>
                    <a:cubicBezTo>
                      <a:pt x="57" y="80"/>
                      <a:pt x="57" y="80"/>
                      <a:pt x="57" y="80"/>
                    </a:cubicBezTo>
                    <a:cubicBezTo>
                      <a:pt x="41" y="80"/>
                      <a:pt x="41" y="80"/>
                      <a:pt x="41" y="80"/>
                    </a:cubicBezTo>
                    <a:cubicBezTo>
                      <a:pt x="35" y="80"/>
                      <a:pt x="35" y="80"/>
                      <a:pt x="35" y="80"/>
                    </a:cubicBezTo>
                    <a:cubicBezTo>
                      <a:pt x="35" y="91"/>
                      <a:pt x="35" y="91"/>
                      <a:pt x="35" y="91"/>
                    </a:cubicBezTo>
                    <a:close/>
                    <a:moveTo>
                      <a:pt x="57" y="0"/>
                    </a:moveTo>
                    <a:cubicBezTo>
                      <a:pt x="35" y="0"/>
                      <a:pt x="35" y="0"/>
                      <a:pt x="35" y="0"/>
                    </a:cubicBezTo>
                    <a:cubicBezTo>
                      <a:pt x="35" y="16"/>
                      <a:pt x="35" y="16"/>
                      <a:pt x="35" y="16"/>
                    </a:cubicBezTo>
                    <a:cubicBezTo>
                      <a:pt x="37" y="18"/>
                      <a:pt x="37" y="20"/>
                      <a:pt x="37" y="22"/>
                    </a:cubicBezTo>
                    <a:cubicBezTo>
                      <a:pt x="37" y="24"/>
                      <a:pt x="37" y="26"/>
                      <a:pt x="35" y="28"/>
                    </a:cubicBezTo>
                    <a:cubicBezTo>
                      <a:pt x="35" y="46"/>
                      <a:pt x="35" y="46"/>
                      <a:pt x="35" y="46"/>
                    </a:cubicBezTo>
                    <a:cubicBezTo>
                      <a:pt x="35" y="46"/>
                      <a:pt x="35" y="46"/>
                      <a:pt x="35" y="46"/>
                    </a:cubicBezTo>
                    <a:cubicBezTo>
                      <a:pt x="51" y="67"/>
                      <a:pt x="51" y="67"/>
                      <a:pt x="51" y="67"/>
                    </a:cubicBezTo>
                    <a:cubicBezTo>
                      <a:pt x="57" y="75"/>
                      <a:pt x="57" y="75"/>
                      <a:pt x="57" y="75"/>
                    </a:cubicBezTo>
                    <a:cubicBezTo>
                      <a:pt x="57" y="69"/>
                      <a:pt x="57" y="69"/>
                      <a:pt x="57" y="69"/>
                    </a:cubicBezTo>
                    <a:cubicBezTo>
                      <a:pt x="53" y="64"/>
                      <a:pt x="53" y="64"/>
                      <a:pt x="53" y="64"/>
                    </a:cubicBezTo>
                    <a:cubicBezTo>
                      <a:pt x="57" y="59"/>
                      <a:pt x="57" y="59"/>
                      <a:pt x="57" y="59"/>
                    </a:cubicBezTo>
                    <a:lnTo>
                      <a:pt x="57" y="0"/>
                    </a:lnTo>
                    <a:close/>
                    <a:moveTo>
                      <a:pt x="0" y="91"/>
                    </a:moveTo>
                    <a:cubicBezTo>
                      <a:pt x="35" y="91"/>
                      <a:pt x="35" y="91"/>
                      <a:pt x="35" y="91"/>
                    </a:cubicBezTo>
                    <a:cubicBezTo>
                      <a:pt x="35" y="80"/>
                      <a:pt x="35" y="80"/>
                      <a:pt x="35" y="80"/>
                    </a:cubicBezTo>
                    <a:cubicBezTo>
                      <a:pt x="10" y="80"/>
                      <a:pt x="10" y="80"/>
                      <a:pt x="10" y="80"/>
                    </a:cubicBezTo>
                    <a:cubicBezTo>
                      <a:pt x="10" y="80"/>
                      <a:pt x="10" y="80"/>
                      <a:pt x="10" y="80"/>
                    </a:cubicBezTo>
                    <a:cubicBezTo>
                      <a:pt x="35" y="46"/>
                      <a:pt x="35" y="46"/>
                      <a:pt x="35" y="46"/>
                    </a:cubicBezTo>
                    <a:cubicBezTo>
                      <a:pt x="35" y="28"/>
                      <a:pt x="35" y="28"/>
                      <a:pt x="35" y="28"/>
                    </a:cubicBezTo>
                    <a:cubicBezTo>
                      <a:pt x="34" y="30"/>
                      <a:pt x="31" y="32"/>
                      <a:pt x="28" y="32"/>
                    </a:cubicBezTo>
                    <a:cubicBezTo>
                      <a:pt x="22" y="32"/>
                      <a:pt x="18" y="27"/>
                      <a:pt x="18" y="22"/>
                    </a:cubicBezTo>
                    <a:cubicBezTo>
                      <a:pt x="18" y="17"/>
                      <a:pt x="22" y="12"/>
                      <a:pt x="28" y="12"/>
                    </a:cubicBezTo>
                    <a:cubicBezTo>
                      <a:pt x="28" y="12"/>
                      <a:pt x="28" y="12"/>
                      <a:pt x="28" y="12"/>
                    </a:cubicBezTo>
                    <a:cubicBezTo>
                      <a:pt x="31" y="12"/>
                      <a:pt x="34" y="14"/>
                      <a:pt x="35" y="16"/>
                    </a:cubicBezTo>
                    <a:cubicBezTo>
                      <a:pt x="35" y="0"/>
                      <a:pt x="35" y="0"/>
                      <a:pt x="35" y="0"/>
                    </a:cubicBezTo>
                    <a:cubicBezTo>
                      <a:pt x="0" y="0"/>
                      <a:pt x="0" y="0"/>
                      <a:pt x="0" y="0"/>
                    </a:cubicBezTo>
                    <a:lnTo>
                      <a:pt x="0" y="91"/>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grpSp>
      </p:grpSp>
      <p:grpSp>
        <p:nvGrpSpPr>
          <p:cNvPr id="36" name="组合 4"/>
          <p:cNvGrpSpPr/>
          <p:nvPr/>
        </p:nvGrpSpPr>
        <p:grpSpPr bwMode="auto">
          <a:xfrm>
            <a:off x="4621401" y="1419622"/>
            <a:ext cx="2877074" cy="1022511"/>
            <a:chOff x="0" y="0"/>
            <a:chExt cx="3836355" cy="1363532"/>
          </a:xfrm>
        </p:grpSpPr>
        <p:sp>
          <p:nvSpPr>
            <p:cNvPr id="37" name="圆角矩形 83"/>
            <p:cNvSpPr>
              <a:spLocks noChangeArrowheads="1"/>
            </p:cNvSpPr>
            <p:nvPr/>
          </p:nvSpPr>
          <p:spPr bwMode="auto">
            <a:xfrm>
              <a:off x="0" y="0"/>
              <a:ext cx="3836355" cy="1363532"/>
            </a:xfrm>
            <a:prstGeom prst="roundRect">
              <a:avLst>
                <a:gd name="adj" fmla="val 0"/>
              </a:avLst>
            </a:prstGeom>
            <a:solidFill>
              <a:schemeClr val="accent2"/>
            </a:solidFill>
            <a:ln>
              <a:noFill/>
            </a:ln>
            <a:extLst>
              <a:ext uri="{91240B29-F687-4F45-9708-019B960494DF}">
                <a14:hiddenLine xmlns:a14="http://schemas.microsoft.com/office/drawing/2010/main" w="25400">
                  <a:solidFill>
                    <a:srgbClr val="395E8A"/>
                  </a:solidFill>
                  <a:bevel/>
                </a14:hiddenLine>
              </a:ext>
            </a:extLst>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575">
                <a:solidFill>
                  <a:schemeClr val="bg1"/>
                </a:solidFill>
                <a:latin typeface="+mn-ea"/>
                <a:ea typeface="+mn-ea"/>
                <a:sym typeface="黑体" panose="02010609060101010101" pitchFamily="49" charset="-122"/>
              </a:endParaRPr>
            </a:p>
          </p:txBody>
        </p:sp>
        <p:sp>
          <p:nvSpPr>
            <p:cNvPr id="38" name="TextBox 12"/>
            <p:cNvSpPr>
              <a:spLocks noChangeArrowheads="1"/>
            </p:cNvSpPr>
            <p:nvPr/>
          </p:nvSpPr>
          <p:spPr bwMode="auto">
            <a:xfrm>
              <a:off x="1260450" y="358600"/>
              <a:ext cx="2437766" cy="67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p:txBody>
        </p:sp>
        <p:sp>
          <p:nvSpPr>
            <p:cNvPr id="44" name="TextBox 11"/>
            <p:cNvSpPr>
              <a:spLocks noChangeArrowheads="1"/>
            </p:cNvSpPr>
            <p:nvPr/>
          </p:nvSpPr>
          <p:spPr bwMode="auto">
            <a:xfrm>
              <a:off x="66290" y="706875"/>
              <a:ext cx="1368151" cy="43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500">
                  <a:solidFill>
                    <a:schemeClr val="bg1"/>
                  </a:solidFill>
                  <a:latin typeface="+mn-ea"/>
                  <a:ea typeface="+mn-ea"/>
                  <a:sym typeface="微软雅黑" panose="020B0503020204020204" pitchFamily="34" charset="-122"/>
                </a:rPr>
                <a:t>添加标题</a:t>
              </a:r>
              <a:endParaRPr lang="en-US" altLang="zh-CN" sz="1500">
                <a:solidFill>
                  <a:schemeClr val="bg1"/>
                </a:solidFill>
                <a:latin typeface="+mn-ea"/>
                <a:ea typeface="+mn-ea"/>
                <a:sym typeface="微软雅黑" panose="020B0503020204020204" pitchFamily="34" charset="-122"/>
              </a:endParaRPr>
            </a:p>
          </p:txBody>
        </p:sp>
        <p:grpSp>
          <p:nvGrpSpPr>
            <p:cNvPr id="45" name="组合 77"/>
            <p:cNvGrpSpPr/>
            <p:nvPr/>
          </p:nvGrpSpPr>
          <p:grpSpPr bwMode="auto">
            <a:xfrm>
              <a:off x="527791" y="170934"/>
              <a:ext cx="445151" cy="471729"/>
              <a:chOff x="0" y="0"/>
              <a:chExt cx="172030" cy="182301"/>
            </a:xfrm>
          </p:grpSpPr>
          <p:sp>
            <p:nvSpPr>
              <p:cNvPr id="46" name="Freeform 221"/>
              <p:cNvSpPr>
                <a:spLocks noEditPoints="1" noChangeArrowheads="1"/>
              </p:cNvSpPr>
              <p:nvPr/>
            </p:nvSpPr>
            <p:spPr bwMode="auto">
              <a:xfrm>
                <a:off x="0" y="76172"/>
                <a:ext cx="172030" cy="85587"/>
              </a:xfrm>
              <a:custGeom>
                <a:avLst/>
                <a:gdLst>
                  <a:gd name="T0" fmla="*/ 2147483647 w 183"/>
                  <a:gd name="T1" fmla="*/ 2147483647 h 91"/>
                  <a:gd name="T2" fmla="*/ 2147483647 w 183"/>
                  <a:gd name="T3" fmla="*/ 2147483647 h 91"/>
                  <a:gd name="T4" fmla="*/ 2147483647 w 183"/>
                  <a:gd name="T5" fmla="*/ 0 h 91"/>
                  <a:gd name="T6" fmla="*/ 2147483647 w 183"/>
                  <a:gd name="T7" fmla="*/ 2147483647 h 91"/>
                  <a:gd name="T8" fmla="*/ 2147483647 w 183"/>
                  <a:gd name="T9" fmla="*/ 2147483647 h 91"/>
                  <a:gd name="T10" fmla="*/ 2147483647 w 183"/>
                  <a:gd name="T11" fmla="*/ 2147483647 h 91"/>
                  <a:gd name="T12" fmla="*/ 2147483647 w 183"/>
                  <a:gd name="T13" fmla="*/ 2147483647 h 91"/>
                  <a:gd name="T14" fmla="*/ 2147483647 w 183"/>
                  <a:gd name="T15" fmla="*/ 2147483647 h 91"/>
                  <a:gd name="T16" fmla="*/ 2147483647 w 183"/>
                  <a:gd name="T17" fmla="*/ 2147483647 h 91"/>
                  <a:gd name="T18" fmla="*/ 2147483647 w 183"/>
                  <a:gd name="T19" fmla="*/ 2147483647 h 91"/>
                  <a:gd name="T20" fmla="*/ 2147483647 w 183"/>
                  <a:gd name="T21" fmla="*/ 2147483647 h 91"/>
                  <a:gd name="T22" fmla="*/ 2147483647 w 183"/>
                  <a:gd name="T23" fmla="*/ 2147483647 h 91"/>
                  <a:gd name="T24" fmla="*/ 2147483647 w 183"/>
                  <a:gd name="T25" fmla="*/ 2147483647 h 91"/>
                  <a:gd name="T26" fmla="*/ 2147483647 w 183"/>
                  <a:gd name="T27" fmla="*/ 2147483647 h 91"/>
                  <a:gd name="T28" fmla="*/ 2147483647 w 183"/>
                  <a:gd name="T29" fmla="*/ 2147483647 h 91"/>
                  <a:gd name="T30" fmla="*/ 2147483647 w 183"/>
                  <a:gd name="T31" fmla="*/ 2147483647 h 91"/>
                  <a:gd name="T32" fmla="*/ 2147483647 w 183"/>
                  <a:gd name="T33" fmla="*/ 2147483647 h 91"/>
                  <a:gd name="T34" fmla="*/ 2147483647 w 183"/>
                  <a:gd name="T35" fmla="*/ 2147483647 h 91"/>
                  <a:gd name="T36" fmla="*/ 2147483647 w 183"/>
                  <a:gd name="T37" fmla="*/ 0 h 91"/>
                  <a:gd name="T38" fmla="*/ 2147483647 w 183"/>
                  <a:gd name="T39" fmla="*/ 0 h 91"/>
                  <a:gd name="T40" fmla="*/ 2147483647 w 183"/>
                  <a:gd name="T41" fmla="*/ 0 h 91"/>
                  <a:gd name="T42" fmla="*/ 2147483647 w 183"/>
                  <a:gd name="T43" fmla="*/ 0 h 91"/>
                  <a:gd name="T44" fmla="*/ 0 w 183"/>
                  <a:gd name="T45" fmla="*/ 2147483647 h 91"/>
                  <a:gd name="T46" fmla="*/ 2147483647 w 183"/>
                  <a:gd name="T47" fmla="*/ 2147483647 h 9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91"/>
                  <a:gd name="T74" fmla="*/ 183 w 183"/>
                  <a:gd name="T75" fmla="*/ 91 h 9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91">
                    <a:moveTo>
                      <a:pt x="157" y="64"/>
                    </a:moveTo>
                    <a:cubicBezTo>
                      <a:pt x="172" y="61"/>
                      <a:pt x="183" y="48"/>
                      <a:pt x="183" y="32"/>
                    </a:cubicBezTo>
                    <a:cubicBezTo>
                      <a:pt x="183" y="16"/>
                      <a:pt x="172" y="3"/>
                      <a:pt x="157" y="0"/>
                    </a:cubicBezTo>
                    <a:cubicBezTo>
                      <a:pt x="157" y="15"/>
                      <a:pt x="157" y="15"/>
                      <a:pt x="157" y="15"/>
                    </a:cubicBezTo>
                    <a:cubicBezTo>
                      <a:pt x="164" y="18"/>
                      <a:pt x="169" y="24"/>
                      <a:pt x="169" y="32"/>
                    </a:cubicBezTo>
                    <a:cubicBezTo>
                      <a:pt x="169" y="40"/>
                      <a:pt x="164" y="47"/>
                      <a:pt x="157" y="49"/>
                    </a:cubicBezTo>
                    <a:lnTo>
                      <a:pt x="157" y="64"/>
                    </a:lnTo>
                    <a:close/>
                    <a:moveTo>
                      <a:pt x="77" y="91"/>
                    </a:moveTo>
                    <a:cubicBezTo>
                      <a:pt x="101" y="91"/>
                      <a:pt x="123" y="80"/>
                      <a:pt x="137" y="62"/>
                    </a:cubicBezTo>
                    <a:cubicBezTo>
                      <a:pt x="141" y="64"/>
                      <a:pt x="146" y="65"/>
                      <a:pt x="151" y="65"/>
                    </a:cubicBezTo>
                    <a:cubicBezTo>
                      <a:pt x="153" y="65"/>
                      <a:pt x="155" y="64"/>
                      <a:pt x="157" y="64"/>
                    </a:cubicBezTo>
                    <a:cubicBezTo>
                      <a:pt x="157" y="49"/>
                      <a:pt x="157" y="49"/>
                      <a:pt x="157" y="49"/>
                    </a:cubicBezTo>
                    <a:cubicBezTo>
                      <a:pt x="155" y="50"/>
                      <a:pt x="153" y="51"/>
                      <a:pt x="151" y="51"/>
                    </a:cubicBezTo>
                    <a:cubicBezTo>
                      <a:pt x="149" y="51"/>
                      <a:pt x="147" y="50"/>
                      <a:pt x="145" y="50"/>
                    </a:cubicBezTo>
                    <a:cubicBezTo>
                      <a:pt x="151" y="39"/>
                      <a:pt x="154" y="27"/>
                      <a:pt x="154" y="14"/>
                    </a:cubicBezTo>
                    <a:cubicBezTo>
                      <a:pt x="154" y="14"/>
                      <a:pt x="154" y="14"/>
                      <a:pt x="154" y="14"/>
                    </a:cubicBezTo>
                    <a:cubicBezTo>
                      <a:pt x="154" y="14"/>
                      <a:pt x="154" y="14"/>
                      <a:pt x="154" y="14"/>
                    </a:cubicBezTo>
                    <a:cubicBezTo>
                      <a:pt x="155" y="14"/>
                      <a:pt x="156" y="15"/>
                      <a:pt x="157" y="15"/>
                    </a:cubicBezTo>
                    <a:cubicBezTo>
                      <a:pt x="157" y="0"/>
                      <a:pt x="157" y="0"/>
                      <a:pt x="157" y="0"/>
                    </a:cubicBezTo>
                    <a:cubicBezTo>
                      <a:pt x="156" y="0"/>
                      <a:pt x="154" y="0"/>
                      <a:pt x="152" y="0"/>
                    </a:cubicBezTo>
                    <a:cubicBezTo>
                      <a:pt x="152" y="0"/>
                      <a:pt x="152" y="0"/>
                      <a:pt x="152" y="0"/>
                    </a:cubicBezTo>
                    <a:cubicBezTo>
                      <a:pt x="1" y="0"/>
                      <a:pt x="1" y="0"/>
                      <a:pt x="1" y="0"/>
                    </a:cubicBezTo>
                    <a:cubicBezTo>
                      <a:pt x="0" y="4"/>
                      <a:pt x="0" y="9"/>
                      <a:pt x="0" y="14"/>
                    </a:cubicBezTo>
                    <a:cubicBezTo>
                      <a:pt x="0" y="57"/>
                      <a:pt x="34" y="91"/>
                      <a:pt x="77" y="91"/>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47" name="Rectangle 222"/>
              <p:cNvSpPr>
                <a:spLocks noChangeArrowheads="1"/>
              </p:cNvSpPr>
              <p:nvPr/>
            </p:nvSpPr>
            <p:spPr bwMode="auto">
              <a:xfrm>
                <a:off x="0" y="169463"/>
                <a:ext cx="155768" cy="12838"/>
              </a:xfrm>
              <a:prstGeom prst="rect">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575">
                  <a:solidFill>
                    <a:schemeClr val="bg1"/>
                  </a:solidFill>
                  <a:latin typeface="+mn-ea"/>
                  <a:ea typeface="+mn-ea"/>
                  <a:sym typeface="微软雅黑" panose="020B0503020204020204" pitchFamily="34" charset="-122"/>
                </a:endParaRPr>
              </a:p>
            </p:txBody>
          </p:sp>
          <p:sp>
            <p:nvSpPr>
              <p:cNvPr id="48" name="Freeform 223"/>
              <p:cNvSpPr>
                <a:spLocks noChangeArrowheads="1"/>
              </p:cNvSpPr>
              <p:nvPr/>
            </p:nvSpPr>
            <p:spPr bwMode="auto">
              <a:xfrm>
                <a:off x="35090" y="0"/>
                <a:ext cx="28244" cy="71038"/>
              </a:xfrm>
              <a:custGeom>
                <a:avLst/>
                <a:gdLst>
                  <a:gd name="T0" fmla="*/ 2147483647 w 30"/>
                  <a:gd name="T1" fmla="*/ 2147483647 h 76"/>
                  <a:gd name="T2" fmla="*/ 2147483647 w 30"/>
                  <a:gd name="T3" fmla="*/ 2147483647 h 76"/>
                  <a:gd name="T4" fmla="*/ 2147483647 w 30"/>
                  <a:gd name="T5" fmla="*/ 2147483647 h 76"/>
                  <a:gd name="T6" fmla="*/ 2147483647 w 30"/>
                  <a:gd name="T7" fmla="*/ 2147483647 h 76"/>
                  <a:gd name="T8" fmla="*/ 2147483647 w 30"/>
                  <a:gd name="T9" fmla="*/ 2147483647 h 76"/>
                  <a:gd name="T10" fmla="*/ 2147483647 w 30"/>
                  <a:gd name="T11" fmla="*/ 2147483647 h 76"/>
                  <a:gd name="T12" fmla="*/ 2147483647 w 30"/>
                  <a:gd name="T13" fmla="*/ 2147483647 h 76"/>
                  <a:gd name="T14" fmla="*/ 2147483647 w 30"/>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76"/>
                  <a:gd name="T26" fmla="*/ 30 w 30"/>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76">
                    <a:moveTo>
                      <a:pt x="10" y="57"/>
                    </a:moveTo>
                    <a:cubicBezTo>
                      <a:pt x="1" y="60"/>
                      <a:pt x="5" y="76"/>
                      <a:pt x="14" y="72"/>
                    </a:cubicBezTo>
                    <a:cubicBezTo>
                      <a:pt x="26" y="69"/>
                      <a:pt x="30" y="57"/>
                      <a:pt x="27" y="46"/>
                    </a:cubicBezTo>
                    <a:cubicBezTo>
                      <a:pt x="26" y="41"/>
                      <a:pt x="22" y="35"/>
                      <a:pt x="20" y="31"/>
                    </a:cubicBezTo>
                    <a:cubicBezTo>
                      <a:pt x="18" y="28"/>
                      <a:pt x="15" y="21"/>
                      <a:pt x="19" y="19"/>
                    </a:cubicBezTo>
                    <a:cubicBezTo>
                      <a:pt x="28" y="13"/>
                      <a:pt x="20" y="0"/>
                      <a:pt x="11" y="5"/>
                    </a:cubicBezTo>
                    <a:cubicBezTo>
                      <a:pt x="2" y="11"/>
                      <a:pt x="0" y="22"/>
                      <a:pt x="3" y="32"/>
                    </a:cubicBezTo>
                    <a:cubicBezTo>
                      <a:pt x="4" y="36"/>
                      <a:pt x="17" y="55"/>
                      <a:pt x="10" y="57"/>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49" name="Freeform 224"/>
              <p:cNvSpPr>
                <a:spLocks noChangeArrowheads="1"/>
              </p:cNvSpPr>
              <p:nvPr/>
            </p:nvSpPr>
            <p:spPr bwMode="auto">
              <a:xfrm>
                <a:off x="76172" y="0"/>
                <a:ext cx="28244" cy="71038"/>
              </a:xfrm>
              <a:custGeom>
                <a:avLst/>
                <a:gdLst>
                  <a:gd name="T0" fmla="*/ 2147483647 w 30"/>
                  <a:gd name="T1" fmla="*/ 2147483647 h 76"/>
                  <a:gd name="T2" fmla="*/ 2147483647 w 30"/>
                  <a:gd name="T3" fmla="*/ 2147483647 h 76"/>
                  <a:gd name="T4" fmla="*/ 2147483647 w 30"/>
                  <a:gd name="T5" fmla="*/ 2147483647 h 76"/>
                  <a:gd name="T6" fmla="*/ 2147483647 w 30"/>
                  <a:gd name="T7" fmla="*/ 2147483647 h 76"/>
                  <a:gd name="T8" fmla="*/ 2147483647 w 30"/>
                  <a:gd name="T9" fmla="*/ 2147483647 h 76"/>
                  <a:gd name="T10" fmla="*/ 2147483647 w 30"/>
                  <a:gd name="T11" fmla="*/ 2147483647 h 76"/>
                  <a:gd name="T12" fmla="*/ 2147483647 w 30"/>
                  <a:gd name="T13" fmla="*/ 2147483647 h 76"/>
                  <a:gd name="T14" fmla="*/ 2147483647 w 30"/>
                  <a:gd name="T15" fmla="*/ 2147483647 h 76"/>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76"/>
                  <a:gd name="T26" fmla="*/ 30 w 30"/>
                  <a:gd name="T27" fmla="*/ 76 h 7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76">
                    <a:moveTo>
                      <a:pt x="11" y="57"/>
                    </a:moveTo>
                    <a:cubicBezTo>
                      <a:pt x="1" y="60"/>
                      <a:pt x="5" y="76"/>
                      <a:pt x="15" y="72"/>
                    </a:cubicBezTo>
                    <a:cubicBezTo>
                      <a:pt x="26" y="69"/>
                      <a:pt x="30" y="57"/>
                      <a:pt x="27" y="46"/>
                    </a:cubicBezTo>
                    <a:cubicBezTo>
                      <a:pt x="26" y="41"/>
                      <a:pt x="22" y="35"/>
                      <a:pt x="20" y="31"/>
                    </a:cubicBezTo>
                    <a:cubicBezTo>
                      <a:pt x="18" y="28"/>
                      <a:pt x="15" y="21"/>
                      <a:pt x="19" y="19"/>
                    </a:cubicBezTo>
                    <a:cubicBezTo>
                      <a:pt x="28" y="13"/>
                      <a:pt x="20" y="0"/>
                      <a:pt x="11" y="5"/>
                    </a:cubicBezTo>
                    <a:cubicBezTo>
                      <a:pt x="2" y="11"/>
                      <a:pt x="0" y="22"/>
                      <a:pt x="3" y="32"/>
                    </a:cubicBezTo>
                    <a:cubicBezTo>
                      <a:pt x="5" y="36"/>
                      <a:pt x="18" y="55"/>
                      <a:pt x="11" y="57"/>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grpSp>
      </p:grpSp>
      <p:grpSp>
        <p:nvGrpSpPr>
          <p:cNvPr id="50" name="组合 5"/>
          <p:cNvGrpSpPr/>
          <p:nvPr/>
        </p:nvGrpSpPr>
        <p:grpSpPr bwMode="auto">
          <a:xfrm>
            <a:off x="4621401" y="2576642"/>
            <a:ext cx="2877074" cy="1022511"/>
            <a:chOff x="0" y="0"/>
            <a:chExt cx="3836355" cy="1363532"/>
          </a:xfrm>
        </p:grpSpPr>
        <p:sp>
          <p:nvSpPr>
            <p:cNvPr id="51" name="圆角矩形 95"/>
            <p:cNvSpPr>
              <a:spLocks noChangeArrowheads="1"/>
            </p:cNvSpPr>
            <p:nvPr/>
          </p:nvSpPr>
          <p:spPr bwMode="auto">
            <a:xfrm>
              <a:off x="0" y="0"/>
              <a:ext cx="3836355" cy="1363532"/>
            </a:xfrm>
            <a:prstGeom prst="roundRect">
              <a:avLst>
                <a:gd name="adj" fmla="val 0"/>
              </a:avLst>
            </a:prstGeom>
            <a:solidFill>
              <a:schemeClr val="accent2"/>
            </a:solidFill>
            <a:ln>
              <a:noFill/>
            </a:ln>
            <a:extLst>
              <a:ext uri="{91240B29-F687-4F45-9708-019B960494DF}">
                <a14:hiddenLine xmlns:a14="http://schemas.microsoft.com/office/drawing/2010/main" w="25400">
                  <a:solidFill>
                    <a:srgbClr val="395E8A"/>
                  </a:solidFill>
                  <a:bevel/>
                </a14:hiddenLine>
              </a:ext>
            </a:extLst>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575">
                <a:solidFill>
                  <a:schemeClr val="bg1"/>
                </a:solidFill>
                <a:latin typeface="+mn-ea"/>
                <a:ea typeface="+mn-ea"/>
                <a:sym typeface="黑体" panose="02010609060101010101" pitchFamily="49" charset="-122"/>
              </a:endParaRPr>
            </a:p>
          </p:txBody>
        </p:sp>
        <p:sp>
          <p:nvSpPr>
            <p:cNvPr id="52" name="TextBox 12"/>
            <p:cNvSpPr>
              <a:spLocks noChangeArrowheads="1"/>
            </p:cNvSpPr>
            <p:nvPr/>
          </p:nvSpPr>
          <p:spPr bwMode="auto">
            <a:xfrm>
              <a:off x="1260450" y="358600"/>
              <a:ext cx="2437766" cy="67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p:txBody>
        </p:sp>
        <p:sp>
          <p:nvSpPr>
            <p:cNvPr id="53" name="TextBox 11"/>
            <p:cNvSpPr>
              <a:spLocks noChangeArrowheads="1"/>
            </p:cNvSpPr>
            <p:nvPr/>
          </p:nvSpPr>
          <p:spPr bwMode="auto">
            <a:xfrm>
              <a:off x="66290" y="706875"/>
              <a:ext cx="1368151" cy="43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500">
                  <a:solidFill>
                    <a:schemeClr val="bg1"/>
                  </a:solidFill>
                  <a:latin typeface="+mn-ea"/>
                  <a:ea typeface="+mn-ea"/>
                  <a:sym typeface="微软雅黑" panose="020B0503020204020204" pitchFamily="34" charset="-122"/>
                </a:rPr>
                <a:t>添加标题</a:t>
              </a:r>
              <a:endParaRPr lang="en-US" altLang="zh-CN" sz="1500">
                <a:solidFill>
                  <a:schemeClr val="bg1"/>
                </a:solidFill>
                <a:latin typeface="+mn-ea"/>
                <a:ea typeface="+mn-ea"/>
                <a:sym typeface="微软雅黑" panose="020B0503020204020204" pitchFamily="34" charset="-122"/>
              </a:endParaRPr>
            </a:p>
          </p:txBody>
        </p:sp>
        <p:grpSp>
          <p:nvGrpSpPr>
            <p:cNvPr id="54" name="组合 73"/>
            <p:cNvGrpSpPr/>
            <p:nvPr/>
          </p:nvGrpSpPr>
          <p:grpSpPr bwMode="auto">
            <a:xfrm>
              <a:off x="406163" y="208788"/>
              <a:ext cx="688407" cy="444766"/>
              <a:chOff x="0" y="0"/>
              <a:chExt cx="435156" cy="281146"/>
            </a:xfrm>
          </p:grpSpPr>
          <p:sp>
            <p:nvSpPr>
              <p:cNvPr id="55" name="Freeform 23"/>
              <p:cNvSpPr>
                <a:spLocks noEditPoints="1" noChangeArrowheads="1"/>
              </p:cNvSpPr>
              <p:nvPr/>
            </p:nvSpPr>
            <p:spPr bwMode="auto">
              <a:xfrm>
                <a:off x="0" y="0"/>
                <a:ext cx="232073" cy="232073"/>
              </a:xfrm>
              <a:custGeom>
                <a:avLst/>
                <a:gdLst>
                  <a:gd name="T0" fmla="*/ 2147483647 w 200"/>
                  <a:gd name="T1" fmla="*/ 2147483647 h 200"/>
                  <a:gd name="T2" fmla="*/ 2147483647 w 200"/>
                  <a:gd name="T3" fmla="*/ 2147483647 h 200"/>
                  <a:gd name="T4" fmla="*/ 2147483647 w 200"/>
                  <a:gd name="T5" fmla="*/ 0 h 200"/>
                  <a:gd name="T6" fmla="*/ 2147483647 w 200"/>
                  <a:gd name="T7" fmla="*/ 2147483647 h 200"/>
                  <a:gd name="T8" fmla="*/ 2147483647 w 200"/>
                  <a:gd name="T9" fmla="*/ 2147483647 h 200"/>
                  <a:gd name="T10" fmla="*/ 2147483647 w 200"/>
                  <a:gd name="T11" fmla="*/ 2147483647 h 200"/>
                  <a:gd name="T12" fmla="*/ 2147483647 w 200"/>
                  <a:gd name="T13" fmla="*/ 2147483647 h 200"/>
                  <a:gd name="T14" fmla="*/ 2147483647 w 200"/>
                  <a:gd name="T15" fmla="*/ 2147483647 h 200"/>
                  <a:gd name="T16" fmla="*/ 2147483647 w 200"/>
                  <a:gd name="T17" fmla="*/ 2147483647 h 200"/>
                  <a:gd name="T18" fmla="*/ 2147483647 w 200"/>
                  <a:gd name="T19" fmla="*/ 2147483647 h 200"/>
                  <a:gd name="T20" fmla="*/ 2147483647 w 200"/>
                  <a:gd name="T21" fmla="*/ 2147483647 h 200"/>
                  <a:gd name="T22" fmla="*/ 2147483647 w 200"/>
                  <a:gd name="T23" fmla="*/ 2147483647 h 200"/>
                  <a:gd name="T24" fmla="*/ 2147483647 w 200"/>
                  <a:gd name="T25" fmla="*/ 2147483647 h 200"/>
                  <a:gd name="T26" fmla="*/ 2147483647 w 200"/>
                  <a:gd name="T27" fmla="*/ 2147483647 h 200"/>
                  <a:gd name="T28" fmla="*/ 2147483647 w 200"/>
                  <a:gd name="T29" fmla="*/ 2147483647 h 200"/>
                  <a:gd name="T30" fmla="*/ 2147483647 w 200"/>
                  <a:gd name="T31" fmla="*/ 2147483647 h 200"/>
                  <a:gd name="T32" fmla="*/ 2147483647 w 200"/>
                  <a:gd name="T33" fmla="*/ 2147483647 h 200"/>
                  <a:gd name="T34" fmla="*/ 2147483647 w 200"/>
                  <a:gd name="T35" fmla="*/ 2147483647 h 200"/>
                  <a:gd name="T36" fmla="*/ 2147483647 w 200"/>
                  <a:gd name="T37" fmla="*/ 2147483647 h 200"/>
                  <a:gd name="T38" fmla="*/ 2147483647 w 200"/>
                  <a:gd name="T39" fmla="*/ 2147483647 h 200"/>
                  <a:gd name="T40" fmla="*/ 2147483647 w 200"/>
                  <a:gd name="T41" fmla="*/ 2147483647 h 200"/>
                  <a:gd name="T42" fmla="*/ 2147483647 w 200"/>
                  <a:gd name="T43" fmla="*/ 2147483647 h 200"/>
                  <a:gd name="T44" fmla="*/ 2147483647 w 200"/>
                  <a:gd name="T45" fmla="*/ 2147483647 h 200"/>
                  <a:gd name="T46" fmla="*/ 2147483647 w 200"/>
                  <a:gd name="T47" fmla="*/ 2147483647 h 200"/>
                  <a:gd name="T48" fmla="*/ 2147483647 w 200"/>
                  <a:gd name="T49" fmla="*/ 2147483647 h 200"/>
                  <a:gd name="T50" fmla="*/ 2147483647 w 200"/>
                  <a:gd name="T51" fmla="*/ 2147483647 h 200"/>
                  <a:gd name="T52" fmla="*/ 2147483647 w 200"/>
                  <a:gd name="T53" fmla="*/ 2147483647 h 200"/>
                  <a:gd name="T54" fmla="*/ 2147483647 w 200"/>
                  <a:gd name="T55" fmla="*/ 2147483647 h 200"/>
                  <a:gd name="T56" fmla="*/ 2147483647 w 200"/>
                  <a:gd name="T57" fmla="*/ 2147483647 h 200"/>
                  <a:gd name="T58" fmla="*/ 2147483647 w 200"/>
                  <a:gd name="T59" fmla="*/ 2147483647 h 200"/>
                  <a:gd name="T60" fmla="*/ 2147483647 w 200"/>
                  <a:gd name="T61" fmla="*/ 2147483647 h 200"/>
                  <a:gd name="T62" fmla="*/ 2147483647 w 200"/>
                  <a:gd name="T63" fmla="*/ 2147483647 h 200"/>
                  <a:gd name="T64" fmla="*/ 2147483647 w 200"/>
                  <a:gd name="T65" fmla="*/ 2147483647 h 200"/>
                  <a:gd name="T66" fmla="*/ 2147483647 w 200"/>
                  <a:gd name="T67" fmla="*/ 2147483647 h 200"/>
                  <a:gd name="T68" fmla="*/ 2147483647 w 200"/>
                  <a:gd name="T69" fmla="*/ 2147483647 h 200"/>
                  <a:gd name="T70" fmla="*/ 2147483647 w 200"/>
                  <a:gd name="T71" fmla="*/ 2147483647 h 200"/>
                  <a:gd name="T72" fmla="*/ 2147483647 w 200"/>
                  <a:gd name="T73" fmla="*/ 2147483647 h 200"/>
                  <a:gd name="T74" fmla="*/ 2147483647 w 200"/>
                  <a:gd name="T75" fmla="*/ 2147483647 h 200"/>
                  <a:gd name="T76" fmla="*/ 2147483647 w 200"/>
                  <a:gd name="T77" fmla="*/ 2147483647 h 200"/>
                  <a:gd name="T78" fmla="*/ 2147483647 w 200"/>
                  <a:gd name="T79" fmla="*/ 2147483647 h 200"/>
                  <a:gd name="T80" fmla="*/ 2147483647 w 200"/>
                  <a:gd name="T81" fmla="*/ 2147483647 h 200"/>
                  <a:gd name="T82" fmla="*/ 2147483647 w 200"/>
                  <a:gd name="T83" fmla="*/ 2147483647 h 200"/>
                  <a:gd name="T84" fmla="*/ 2147483647 w 200"/>
                  <a:gd name="T85" fmla="*/ 2147483647 h 200"/>
                  <a:gd name="T86" fmla="*/ 0 w 200"/>
                  <a:gd name="T87" fmla="*/ 2147483647 h 200"/>
                  <a:gd name="T88" fmla="*/ 2147483647 w 200"/>
                  <a:gd name="T89" fmla="*/ 2147483647 h 200"/>
                  <a:gd name="T90" fmla="*/ 2147483647 w 200"/>
                  <a:gd name="T91" fmla="*/ 2147483647 h 200"/>
                  <a:gd name="T92" fmla="*/ 2147483647 w 200"/>
                  <a:gd name="T93" fmla="*/ 2147483647 h 200"/>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200"/>
                  <a:gd name="T142" fmla="*/ 0 h 200"/>
                  <a:gd name="T143" fmla="*/ 200 w 200"/>
                  <a:gd name="T144" fmla="*/ 200 h 200"/>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200" h="200">
                    <a:moveTo>
                      <a:pt x="100" y="14"/>
                    </a:moveTo>
                    <a:cubicBezTo>
                      <a:pt x="103" y="14"/>
                      <a:pt x="106" y="14"/>
                      <a:pt x="109" y="15"/>
                    </a:cubicBezTo>
                    <a:cubicBezTo>
                      <a:pt x="114" y="0"/>
                      <a:pt x="114" y="0"/>
                      <a:pt x="114" y="0"/>
                    </a:cubicBezTo>
                    <a:cubicBezTo>
                      <a:pt x="144" y="10"/>
                      <a:pt x="144" y="10"/>
                      <a:pt x="144" y="10"/>
                    </a:cubicBezTo>
                    <a:cubicBezTo>
                      <a:pt x="140" y="24"/>
                      <a:pt x="140" y="24"/>
                      <a:pt x="140" y="24"/>
                    </a:cubicBezTo>
                    <a:cubicBezTo>
                      <a:pt x="150" y="29"/>
                      <a:pt x="160" y="37"/>
                      <a:pt x="167" y="47"/>
                    </a:cubicBezTo>
                    <a:cubicBezTo>
                      <a:pt x="180" y="40"/>
                      <a:pt x="180" y="40"/>
                      <a:pt x="180" y="40"/>
                    </a:cubicBezTo>
                    <a:cubicBezTo>
                      <a:pt x="195" y="67"/>
                      <a:pt x="195" y="67"/>
                      <a:pt x="195" y="67"/>
                    </a:cubicBezTo>
                    <a:cubicBezTo>
                      <a:pt x="182" y="74"/>
                      <a:pt x="182" y="74"/>
                      <a:pt x="182" y="74"/>
                    </a:cubicBezTo>
                    <a:cubicBezTo>
                      <a:pt x="186" y="86"/>
                      <a:pt x="187" y="98"/>
                      <a:pt x="185" y="110"/>
                    </a:cubicBezTo>
                    <a:cubicBezTo>
                      <a:pt x="200" y="114"/>
                      <a:pt x="200" y="114"/>
                      <a:pt x="200" y="114"/>
                    </a:cubicBezTo>
                    <a:cubicBezTo>
                      <a:pt x="191" y="144"/>
                      <a:pt x="191" y="144"/>
                      <a:pt x="191" y="144"/>
                    </a:cubicBezTo>
                    <a:cubicBezTo>
                      <a:pt x="176" y="140"/>
                      <a:pt x="176" y="140"/>
                      <a:pt x="176" y="140"/>
                    </a:cubicBezTo>
                    <a:cubicBezTo>
                      <a:pt x="171" y="151"/>
                      <a:pt x="163" y="160"/>
                      <a:pt x="154" y="168"/>
                    </a:cubicBezTo>
                    <a:cubicBezTo>
                      <a:pt x="161" y="181"/>
                      <a:pt x="161" y="181"/>
                      <a:pt x="161" y="181"/>
                    </a:cubicBezTo>
                    <a:cubicBezTo>
                      <a:pt x="133" y="196"/>
                      <a:pt x="133" y="196"/>
                      <a:pt x="133" y="196"/>
                    </a:cubicBezTo>
                    <a:cubicBezTo>
                      <a:pt x="126" y="182"/>
                      <a:pt x="126" y="182"/>
                      <a:pt x="126" y="182"/>
                    </a:cubicBezTo>
                    <a:cubicBezTo>
                      <a:pt x="118" y="185"/>
                      <a:pt x="109" y="186"/>
                      <a:pt x="100" y="186"/>
                    </a:cubicBezTo>
                    <a:cubicBezTo>
                      <a:pt x="100" y="164"/>
                      <a:pt x="100" y="164"/>
                      <a:pt x="100" y="164"/>
                    </a:cubicBezTo>
                    <a:cubicBezTo>
                      <a:pt x="127" y="164"/>
                      <a:pt x="152" y="146"/>
                      <a:pt x="161" y="119"/>
                    </a:cubicBezTo>
                    <a:cubicBezTo>
                      <a:pt x="171" y="85"/>
                      <a:pt x="152" y="50"/>
                      <a:pt x="118" y="39"/>
                    </a:cubicBezTo>
                    <a:cubicBezTo>
                      <a:pt x="112" y="38"/>
                      <a:pt x="106" y="37"/>
                      <a:pt x="100" y="37"/>
                    </a:cubicBezTo>
                    <a:lnTo>
                      <a:pt x="100" y="14"/>
                    </a:lnTo>
                    <a:close/>
                    <a:moveTo>
                      <a:pt x="46" y="33"/>
                    </a:moveTo>
                    <a:cubicBezTo>
                      <a:pt x="39" y="20"/>
                      <a:pt x="39" y="20"/>
                      <a:pt x="39" y="20"/>
                    </a:cubicBezTo>
                    <a:cubicBezTo>
                      <a:pt x="67" y="5"/>
                      <a:pt x="67" y="5"/>
                      <a:pt x="67" y="5"/>
                    </a:cubicBezTo>
                    <a:cubicBezTo>
                      <a:pt x="74" y="18"/>
                      <a:pt x="74" y="18"/>
                      <a:pt x="74" y="18"/>
                    </a:cubicBezTo>
                    <a:cubicBezTo>
                      <a:pt x="82" y="16"/>
                      <a:pt x="91" y="14"/>
                      <a:pt x="100" y="14"/>
                    </a:cubicBezTo>
                    <a:cubicBezTo>
                      <a:pt x="100" y="37"/>
                      <a:pt x="100" y="37"/>
                      <a:pt x="100" y="37"/>
                    </a:cubicBezTo>
                    <a:cubicBezTo>
                      <a:pt x="73" y="37"/>
                      <a:pt x="47" y="54"/>
                      <a:pt x="39" y="82"/>
                    </a:cubicBezTo>
                    <a:cubicBezTo>
                      <a:pt x="29" y="115"/>
                      <a:pt x="48" y="151"/>
                      <a:pt x="81" y="161"/>
                    </a:cubicBezTo>
                    <a:cubicBezTo>
                      <a:pt x="81" y="161"/>
                      <a:pt x="81" y="161"/>
                      <a:pt x="81" y="161"/>
                    </a:cubicBezTo>
                    <a:cubicBezTo>
                      <a:pt x="88" y="163"/>
                      <a:pt x="94" y="164"/>
                      <a:pt x="100" y="164"/>
                    </a:cubicBezTo>
                    <a:cubicBezTo>
                      <a:pt x="100" y="186"/>
                      <a:pt x="100" y="186"/>
                      <a:pt x="100" y="186"/>
                    </a:cubicBezTo>
                    <a:cubicBezTo>
                      <a:pt x="97" y="186"/>
                      <a:pt x="94" y="186"/>
                      <a:pt x="90" y="186"/>
                    </a:cubicBezTo>
                    <a:cubicBezTo>
                      <a:pt x="86" y="200"/>
                      <a:pt x="86" y="200"/>
                      <a:pt x="86" y="200"/>
                    </a:cubicBezTo>
                    <a:cubicBezTo>
                      <a:pt x="56" y="191"/>
                      <a:pt x="56" y="191"/>
                      <a:pt x="56" y="191"/>
                    </a:cubicBezTo>
                    <a:cubicBezTo>
                      <a:pt x="60" y="177"/>
                      <a:pt x="60" y="177"/>
                      <a:pt x="60" y="177"/>
                    </a:cubicBezTo>
                    <a:cubicBezTo>
                      <a:pt x="49" y="171"/>
                      <a:pt x="40" y="163"/>
                      <a:pt x="33" y="154"/>
                    </a:cubicBezTo>
                    <a:cubicBezTo>
                      <a:pt x="19" y="161"/>
                      <a:pt x="19" y="161"/>
                      <a:pt x="19" y="161"/>
                    </a:cubicBezTo>
                    <a:cubicBezTo>
                      <a:pt x="5" y="133"/>
                      <a:pt x="5" y="133"/>
                      <a:pt x="5" y="133"/>
                    </a:cubicBezTo>
                    <a:cubicBezTo>
                      <a:pt x="18" y="126"/>
                      <a:pt x="18" y="126"/>
                      <a:pt x="18" y="126"/>
                    </a:cubicBezTo>
                    <a:cubicBezTo>
                      <a:pt x="14" y="115"/>
                      <a:pt x="13" y="103"/>
                      <a:pt x="14" y="91"/>
                    </a:cubicBezTo>
                    <a:cubicBezTo>
                      <a:pt x="0" y="86"/>
                      <a:pt x="0" y="86"/>
                      <a:pt x="0" y="86"/>
                    </a:cubicBezTo>
                    <a:cubicBezTo>
                      <a:pt x="9" y="56"/>
                      <a:pt x="9" y="56"/>
                      <a:pt x="9" y="56"/>
                    </a:cubicBezTo>
                    <a:cubicBezTo>
                      <a:pt x="23" y="61"/>
                      <a:pt x="23" y="61"/>
                      <a:pt x="23" y="61"/>
                    </a:cubicBezTo>
                    <a:cubicBezTo>
                      <a:pt x="29" y="50"/>
                      <a:pt x="37" y="40"/>
                      <a:pt x="46" y="33"/>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56" name="Freeform 24"/>
              <p:cNvSpPr>
                <a:spLocks noEditPoints="1" noChangeArrowheads="1"/>
              </p:cNvSpPr>
              <p:nvPr/>
            </p:nvSpPr>
            <p:spPr bwMode="auto">
              <a:xfrm>
                <a:off x="110689" y="122178"/>
                <a:ext cx="158968" cy="158968"/>
              </a:xfrm>
              <a:custGeom>
                <a:avLst/>
                <a:gdLst>
                  <a:gd name="T0" fmla="*/ 2147483647 w 137"/>
                  <a:gd name="T1" fmla="*/ 2147483647 h 137"/>
                  <a:gd name="T2" fmla="*/ 2147483647 w 137"/>
                  <a:gd name="T3" fmla="*/ 2147483647 h 137"/>
                  <a:gd name="T4" fmla="*/ 2147483647 w 137"/>
                  <a:gd name="T5" fmla="*/ 2147483647 h 137"/>
                  <a:gd name="T6" fmla="*/ 2147483647 w 137"/>
                  <a:gd name="T7" fmla="*/ 2147483647 h 137"/>
                  <a:gd name="T8" fmla="*/ 2147483647 w 137"/>
                  <a:gd name="T9" fmla="*/ 2147483647 h 137"/>
                  <a:gd name="T10" fmla="*/ 2147483647 w 137"/>
                  <a:gd name="T11" fmla="*/ 2147483647 h 137"/>
                  <a:gd name="T12" fmla="*/ 2147483647 w 137"/>
                  <a:gd name="T13" fmla="*/ 2147483647 h 137"/>
                  <a:gd name="T14" fmla="*/ 2147483647 w 137"/>
                  <a:gd name="T15" fmla="*/ 2147483647 h 137"/>
                  <a:gd name="T16" fmla="*/ 2147483647 w 137"/>
                  <a:gd name="T17" fmla="*/ 2147483647 h 137"/>
                  <a:gd name="T18" fmla="*/ 2147483647 w 137"/>
                  <a:gd name="T19" fmla="*/ 2147483647 h 137"/>
                  <a:gd name="T20" fmla="*/ 2147483647 w 137"/>
                  <a:gd name="T21" fmla="*/ 2147483647 h 137"/>
                  <a:gd name="T22" fmla="*/ 2147483647 w 137"/>
                  <a:gd name="T23" fmla="*/ 2147483647 h 137"/>
                  <a:gd name="T24" fmla="*/ 2147483647 w 137"/>
                  <a:gd name="T25" fmla="*/ 2147483647 h 137"/>
                  <a:gd name="T26" fmla="*/ 2147483647 w 137"/>
                  <a:gd name="T27" fmla="*/ 2147483647 h 137"/>
                  <a:gd name="T28" fmla="*/ 2147483647 w 137"/>
                  <a:gd name="T29" fmla="*/ 0 h 137"/>
                  <a:gd name="T30" fmla="*/ 2147483647 w 137"/>
                  <a:gd name="T31" fmla="*/ 2147483647 h 137"/>
                  <a:gd name="T32" fmla="*/ 2147483647 w 137"/>
                  <a:gd name="T33" fmla="*/ 2147483647 h 137"/>
                  <a:gd name="T34" fmla="*/ 2147483647 w 137"/>
                  <a:gd name="T35" fmla="*/ 2147483647 h 137"/>
                  <a:gd name="T36" fmla="*/ 2147483647 w 137"/>
                  <a:gd name="T37" fmla="*/ 2147483647 h 137"/>
                  <a:gd name="T38" fmla="*/ 2147483647 w 137"/>
                  <a:gd name="T39" fmla="*/ 2147483647 h 137"/>
                  <a:gd name="T40" fmla="*/ 2147483647 w 137"/>
                  <a:gd name="T41" fmla="*/ 2147483647 h 137"/>
                  <a:gd name="T42" fmla="*/ 2147483647 w 137"/>
                  <a:gd name="T43" fmla="*/ 2147483647 h 137"/>
                  <a:gd name="T44" fmla="*/ 2147483647 w 137"/>
                  <a:gd name="T45" fmla="*/ 2147483647 h 137"/>
                  <a:gd name="T46" fmla="*/ 2147483647 w 137"/>
                  <a:gd name="T47" fmla="*/ 2147483647 h 137"/>
                  <a:gd name="T48" fmla="*/ 2147483647 w 137"/>
                  <a:gd name="T49" fmla="*/ 2147483647 h 137"/>
                  <a:gd name="T50" fmla="*/ 2147483647 w 137"/>
                  <a:gd name="T51" fmla="*/ 2147483647 h 137"/>
                  <a:gd name="T52" fmla="*/ 2147483647 w 137"/>
                  <a:gd name="T53" fmla="*/ 2147483647 h 137"/>
                  <a:gd name="T54" fmla="*/ 2147483647 w 137"/>
                  <a:gd name="T55" fmla="*/ 2147483647 h 137"/>
                  <a:gd name="T56" fmla="*/ 2147483647 w 137"/>
                  <a:gd name="T57" fmla="*/ 2147483647 h 137"/>
                  <a:gd name="T58" fmla="*/ 2147483647 w 137"/>
                  <a:gd name="T59" fmla="*/ 2147483647 h 137"/>
                  <a:gd name="T60" fmla="*/ 2147483647 w 137"/>
                  <a:gd name="T61" fmla="*/ 2147483647 h 137"/>
                  <a:gd name="T62" fmla="*/ 2147483647 w 137"/>
                  <a:gd name="T63" fmla="*/ 2147483647 h 137"/>
                  <a:gd name="T64" fmla="*/ 2147483647 w 137"/>
                  <a:gd name="T65" fmla="*/ 2147483647 h 137"/>
                  <a:gd name="T66" fmla="*/ 2147483647 w 137"/>
                  <a:gd name="T67" fmla="*/ 2147483647 h 137"/>
                  <a:gd name="T68" fmla="*/ 0 w 137"/>
                  <a:gd name="T69" fmla="*/ 2147483647 h 137"/>
                  <a:gd name="T70" fmla="*/ 2147483647 w 137"/>
                  <a:gd name="T71" fmla="*/ 2147483647 h 137"/>
                  <a:gd name="T72" fmla="*/ 2147483647 w 137"/>
                  <a:gd name="T73" fmla="*/ 2147483647 h 137"/>
                  <a:gd name="T74" fmla="*/ 2147483647 w 137"/>
                  <a:gd name="T75" fmla="*/ 2147483647 h 137"/>
                  <a:gd name="T76" fmla="*/ 2147483647 w 137"/>
                  <a:gd name="T77" fmla="*/ 2147483647 h 137"/>
                  <a:gd name="T78" fmla="*/ 2147483647 w 137"/>
                  <a:gd name="T79" fmla="*/ 2147483647 h 137"/>
                  <a:gd name="T80" fmla="*/ 2147483647 w 137"/>
                  <a:gd name="T81" fmla="*/ 2147483647 h 137"/>
                  <a:gd name="T82" fmla="*/ 2147483647 w 137"/>
                  <a:gd name="T83" fmla="*/ 2147483647 h 137"/>
                  <a:gd name="T84" fmla="*/ 2147483647 w 137"/>
                  <a:gd name="T85" fmla="*/ 2147483647 h 137"/>
                  <a:gd name="T86" fmla="*/ 2147483647 w 137"/>
                  <a:gd name="T87" fmla="*/ 2147483647 h 137"/>
                  <a:gd name="T88" fmla="*/ 2147483647 w 137"/>
                  <a:gd name="T89" fmla="*/ 2147483647 h 137"/>
                  <a:gd name="T90" fmla="*/ 2147483647 w 137"/>
                  <a:gd name="T91" fmla="*/ 2147483647 h 137"/>
                  <a:gd name="T92" fmla="*/ 2147483647 w 137"/>
                  <a:gd name="T93" fmla="*/ 2147483647 h 137"/>
                  <a:gd name="T94" fmla="*/ 2147483647 w 137"/>
                  <a:gd name="T95" fmla="*/ 2147483647 h 137"/>
                  <a:gd name="T96" fmla="*/ 2147483647 w 137"/>
                  <a:gd name="T97" fmla="*/ 2147483647 h 137"/>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37"/>
                  <a:gd name="T148" fmla="*/ 0 h 137"/>
                  <a:gd name="T149" fmla="*/ 137 w 137"/>
                  <a:gd name="T150" fmla="*/ 137 h 137"/>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37" h="137">
                    <a:moveTo>
                      <a:pt x="121" y="96"/>
                    </a:moveTo>
                    <a:cubicBezTo>
                      <a:pt x="129" y="102"/>
                      <a:pt x="129" y="102"/>
                      <a:pt x="129" y="102"/>
                    </a:cubicBezTo>
                    <a:cubicBezTo>
                      <a:pt x="113" y="122"/>
                      <a:pt x="113" y="122"/>
                      <a:pt x="113" y="122"/>
                    </a:cubicBezTo>
                    <a:cubicBezTo>
                      <a:pt x="105" y="115"/>
                      <a:pt x="105" y="115"/>
                      <a:pt x="105" y="115"/>
                    </a:cubicBezTo>
                    <a:cubicBezTo>
                      <a:pt x="99" y="119"/>
                      <a:pt x="93" y="123"/>
                      <a:pt x="86" y="125"/>
                    </a:cubicBezTo>
                    <a:cubicBezTo>
                      <a:pt x="87" y="135"/>
                      <a:pt x="87" y="135"/>
                      <a:pt x="87" y="135"/>
                    </a:cubicBezTo>
                    <a:cubicBezTo>
                      <a:pt x="69" y="136"/>
                      <a:pt x="69" y="136"/>
                      <a:pt x="69" y="136"/>
                    </a:cubicBezTo>
                    <a:cubicBezTo>
                      <a:pt x="69" y="108"/>
                      <a:pt x="69" y="108"/>
                      <a:pt x="69" y="108"/>
                    </a:cubicBezTo>
                    <a:cubicBezTo>
                      <a:pt x="80" y="108"/>
                      <a:pt x="91" y="103"/>
                      <a:pt x="99" y="94"/>
                    </a:cubicBezTo>
                    <a:cubicBezTo>
                      <a:pt x="113" y="77"/>
                      <a:pt x="111" y="52"/>
                      <a:pt x="94" y="38"/>
                    </a:cubicBezTo>
                    <a:cubicBezTo>
                      <a:pt x="94" y="38"/>
                      <a:pt x="94" y="38"/>
                      <a:pt x="94" y="38"/>
                    </a:cubicBezTo>
                    <a:cubicBezTo>
                      <a:pt x="90" y="35"/>
                      <a:pt x="85" y="32"/>
                      <a:pt x="80" y="31"/>
                    </a:cubicBezTo>
                    <a:cubicBezTo>
                      <a:pt x="77" y="30"/>
                      <a:pt x="73" y="29"/>
                      <a:pt x="69" y="29"/>
                    </a:cubicBezTo>
                    <a:cubicBezTo>
                      <a:pt x="69" y="1"/>
                      <a:pt x="69" y="1"/>
                      <a:pt x="69" y="1"/>
                    </a:cubicBezTo>
                    <a:cubicBezTo>
                      <a:pt x="76" y="0"/>
                      <a:pt x="76" y="0"/>
                      <a:pt x="76" y="0"/>
                    </a:cubicBezTo>
                    <a:cubicBezTo>
                      <a:pt x="76" y="10"/>
                      <a:pt x="76" y="10"/>
                      <a:pt x="76" y="10"/>
                    </a:cubicBezTo>
                    <a:cubicBezTo>
                      <a:pt x="83" y="11"/>
                      <a:pt x="90" y="13"/>
                      <a:pt x="96" y="16"/>
                    </a:cubicBezTo>
                    <a:cubicBezTo>
                      <a:pt x="103" y="9"/>
                      <a:pt x="103" y="9"/>
                      <a:pt x="103" y="9"/>
                    </a:cubicBezTo>
                    <a:cubicBezTo>
                      <a:pt x="122" y="25"/>
                      <a:pt x="122" y="25"/>
                      <a:pt x="122" y="25"/>
                    </a:cubicBezTo>
                    <a:cubicBezTo>
                      <a:pt x="115" y="33"/>
                      <a:pt x="115" y="33"/>
                      <a:pt x="115" y="33"/>
                    </a:cubicBezTo>
                    <a:cubicBezTo>
                      <a:pt x="120" y="38"/>
                      <a:pt x="123" y="44"/>
                      <a:pt x="125" y="51"/>
                    </a:cubicBezTo>
                    <a:cubicBezTo>
                      <a:pt x="135" y="50"/>
                      <a:pt x="135" y="50"/>
                      <a:pt x="135" y="50"/>
                    </a:cubicBezTo>
                    <a:cubicBezTo>
                      <a:pt x="137" y="75"/>
                      <a:pt x="137" y="75"/>
                      <a:pt x="137" y="75"/>
                    </a:cubicBezTo>
                    <a:cubicBezTo>
                      <a:pt x="127" y="76"/>
                      <a:pt x="127" y="76"/>
                      <a:pt x="127" y="76"/>
                    </a:cubicBezTo>
                    <a:cubicBezTo>
                      <a:pt x="126" y="83"/>
                      <a:pt x="124" y="90"/>
                      <a:pt x="121" y="96"/>
                    </a:cubicBezTo>
                    <a:close/>
                    <a:moveTo>
                      <a:pt x="69" y="136"/>
                    </a:moveTo>
                    <a:cubicBezTo>
                      <a:pt x="62" y="137"/>
                      <a:pt x="62" y="137"/>
                      <a:pt x="62" y="137"/>
                    </a:cubicBezTo>
                    <a:cubicBezTo>
                      <a:pt x="61" y="127"/>
                      <a:pt x="61" y="127"/>
                      <a:pt x="61" y="127"/>
                    </a:cubicBezTo>
                    <a:cubicBezTo>
                      <a:pt x="54" y="126"/>
                      <a:pt x="48" y="124"/>
                      <a:pt x="42" y="121"/>
                    </a:cubicBezTo>
                    <a:cubicBezTo>
                      <a:pt x="35" y="128"/>
                      <a:pt x="35" y="128"/>
                      <a:pt x="35" y="128"/>
                    </a:cubicBezTo>
                    <a:cubicBezTo>
                      <a:pt x="16" y="112"/>
                      <a:pt x="16" y="112"/>
                      <a:pt x="16" y="112"/>
                    </a:cubicBezTo>
                    <a:cubicBezTo>
                      <a:pt x="22" y="104"/>
                      <a:pt x="22" y="104"/>
                      <a:pt x="22" y="104"/>
                    </a:cubicBezTo>
                    <a:cubicBezTo>
                      <a:pt x="18" y="99"/>
                      <a:pt x="15" y="93"/>
                      <a:pt x="13" y="86"/>
                    </a:cubicBezTo>
                    <a:cubicBezTo>
                      <a:pt x="3" y="87"/>
                      <a:pt x="3" y="87"/>
                      <a:pt x="3" y="87"/>
                    </a:cubicBezTo>
                    <a:cubicBezTo>
                      <a:pt x="0" y="62"/>
                      <a:pt x="0" y="62"/>
                      <a:pt x="0" y="62"/>
                    </a:cubicBezTo>
                    <a:cubicBezTo>
                      <a:pt x="11" y="61"/>
                      <a:pt x="11" y="61"/>
                      <a:pt x="11" y="61"/>
                    </a:cubicBezTo>
                    <a:cubicBezTo>
                      <a:pt x="12" y="54"/>
                      <a:pt x="14" y="47"/>
                      <a:pt x="17" y="41"/>
                    </a:cubicBezTo>
                    <a:cubicBezTo>
                      <a:pt x="9" y="35"/>
                      <a:pt x="9" y="35"/>
                      <a:pt x="9" y="35"/>
                    </a:cubicBezTo>
                    <a:cubicBezTo>
                      <a:pt x="25" y="15"/>
                      <a:pt x="25" y="15"/>
                      <a:pt x="25" y="15"/>
                    </a:cubicBezTo>
                    <a:cubicBezTo>
                      <a:pt x="33" y="22"/>
                      <a:pt x="33" y="22"/>
                      <a:pt x="33" y="22"/>
                    </a:cubicBezTo>
                    <a:cubicBezTo>
                      <a:pt x="39" y="18"/>
                      <a:pt x="45" y="14"/>
                      <a:pt x="51" y="12"/>
                    </a:cubicBezTo>
                    <a:cubicBezTo>
                      <a:pt x="50" y="2"/>
                      <a:pt x="50" y="2"/>
                      <a:pt x="50" y="2"/>
                    </a:cubicBezTo>
                    <a:cubicBezTo>
                      <a:pt x="69" y="1"/>
                      <a:pt x="69" y="1"/>
                      <a:pt x="69" y="1"/>
                    </a:cubicBezTo>
                    <a:cubicBezTo>
                      <a:pt x="69" y="29"/>
                      <a:pt x="69" y="29"/>
                      <a:pt x="69" y="29"/>
                    </a:cubicBezTo>
                    <a:cubicBezTo>
                      <a:pt x="57" y="29"/>
                      <a:pt x="46" y="34"/>
                      <a:pt x="39" y="43"/>
                    </a:cubicBezTo>
                    <a:cubicBezTo>
                      <a:pt x="25" y="60"/>
                      <a:pt x="27" y="85"/>
                      <a:pt x="44" y="99"/>
                    </a:cubicBezTo>
                    <a:cubicBezTo>
                      <a:pt x="48" y="102"/>
                      <a:pt x="52" y="105"/>
                      <a:pt x="57" y="106"/>
                    </a:cubicBezTo>
                    <a:cubicBezTo>
                      <a:pt x="61" y="107"/>
                      <a:pt x="65" y="108"/>
                      <a:pt x="69" y="108"/>
                    </a:cubicBezTo>
                    <a:lnTo>
                      <a:pt x="69" y="13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57" name="Freeform 209"/>
              <p:cNvSpPr>
                <a:spLocks noEditPoints="1" noChangeArrowheads="1"/>
              </p:cNvSpPr>
              <p:nvPr/>
            </p:nvSpPr>
            <p:spPr bwMode="auto">
              <a:xfrm>
                <a:off x="269117" y="53419"/>
                <a:ext cx="166039" cy="166039"/>
              </a:xfrm>
              <a:custGeom>
                <a:avLst/>
                <a:gdLst>
                  <a:gd name="T0" fmla="*/ 2147483647 w 176"/>
                  <a:gd name="T1" fmla="*/ 2147483647 h 176"/>
                  <a:gd name="T2" fmla="*/ 2147483647 w 176"/>
                  <a:gd name="T3" fmla="*/ 2147483647 h 176"/>
                  <a:gd name="T4" fmla="*/ 2147483647 w 176"/>
                  <a:gd name="T5" fmla="*/ 2147483647 h 176"/>
                  <a:gd name="T6" fmla="*/ 2147483647 w 176"/>
                  <a:gd name="T7" fmla="*/ 2147483647 h 176"/>
                  <a:gd name="T8" fmla="*/ 2147483647 w 176"/>
                  <a:gd name="T9" fmla="*/ 2147483647 h 176"/>
                  <a:gd name="T10" fmla="*/ 2147483647 w 176"/>
                  <a:gd name="T11" fmla="*/ 2147483647 h 176"/>
                  <a:gd name="T12" fmla="*/ 2147483647 w 176"/>
                  <a:gd name="T13" fmla="*/ 2147483647 h 176"/>
                  <a:gd name="T14" fmla="*/ 2147483647 w 176"/>
                  <a:gd name="T15" fmla="*/ 2147483647 h 176"/>
                  <a:gd name="T16" fmla="*/ 2147483647 w 176"/>
                  <a:gd name="T17" fmla="*/ 2147483647 h 176"/>
                  <a:gd name="T18" fmla="*/ 2147483647 w 176"/>
                  <a:gd name="T19" fmla="*/ 2147483647 h 176"/>
                  <a:gd name="T20" fmla="*/ 2147483647 w 176"/>
                  <a:gd name="T21" fmla="*/ 2147483647 h 176"/>
                  <a:gd name="T22" fmla="*/ 2147483647 w 176"/>
                  <a:gd name="T23" fmla="*/ 2147483647 h 176"/>
                  <a:gd name="T24" fmla="*/ 2147483647 w 176"/>
                  <a:gd name="T25" fmla="*/ 2147483647 h 176"/>
                  <a:gd name="T26" fmla="*/ 2147483647 w 176"/>
                  <a:gd name="T27" fmla="*/ 2147483647 h 176"/>
                  <a:gd name="T28" fmla="*/ 2147483647 w 176"/>
                  <a:gd name="T29" fmla="*/ 0 h 176"/>
                  <a:gd name="T30" fmla="*/ 2147483647 w 176"/>
                  <a:gd name="T31" fmla="*/ 2147483647 h 176"/>
                  <a:gd name="T32" fmla="*/ 2147483647 w 176"/>
                  <a:gd name="T33" fmla="*/ 2147483647 h 176"/>
                  <a:gd name="T34" fmla="*/ 2147483647 w 176"/>
                  <a:gd name="T35" fmla="*/ 2147483647 h 176"/>
                  <a:gd name="T36" fmla="*/ 2147483647 w 176"/>
                  <a:gd name="T37" fmla="*/ 2147483647 h 176"/>
                  <a:gd name="T38" fmla="*/ 2147483647 w 176"/>
                  <a:gd name="T39" fmla="*/ 2147483647 h 176"/>
                  <a:gd name="T40" fmla="*/ 2147483647 w 176"/>
                  <a:gd name="T41" fmla="*/ 2147483647 h 176"/>
                  <a:gd name="T42" fmla="*/ 2147483647 w 176"/>
                  <a:gd name="T43" fmla="*/ 2147483647 h 176"/>
                  <a:gd name="T44" fmla="*/ 2147483647 w 176"/>
                  <a:gd name="T45" fmla="*/ 2147483647 h 176"/>
                  <a:gd name="T46" fmla="*/ 2147483647 w 176"/>
                  <a:gd name="T47" fmla="*/ 2147483647 h 176"/>
                  <a:gd name="T48" fmla="*/ 2147483647 w 176"/>
                  <a:gd name="T49" fmla="*/ 2147483647 h 176"/>
                  <a:gd name="T50" fmla="*/ 2147483647 w 176"/>
                  <a:gd name="T51" fmla="*/ 2147483647 h 176"/>
                  <a:gd name="T52" fmla="*/ 2147483647 w 176"/>
                  <a:gd name="T53" fmla="*/ 2147483647 h 176"/>
                  <a:gd name="T54" fmla="*/ 2147483647 w 176"/>
                  <a:gd name="T55" fmla="*/ 2147483647 h 176"/>
                  <a:gd name="T56" fmla="*/ 2147483647 w 176"/>
                  <a:gd name="T57" fmla="*/ 2147483647 h 176"/>
                  <a:gd name="T58" fmla="*/ 2147483647 w 176"/>
                  <a:gd name="T59" fmla="*/ 2147483647 h 176"/>
                  <a:gd name="T60" fmla="*/ 2147483647 w 176"/>
                  <a:gd name="T61" fmla="*/ 2147483647 h 176"/>
                  <a:gd name="T62" fmla="*/ 2147483647 w 176"/>
                  <a:gd name="T63" fmla="*/ 2147483647 h 176"/>
                  <a:gd name="T64" fmla="*/ 2147483647 w 176"/>
                  <a:gd name="T65" fmla="*/ 2147483647 h 176"/>
                  <a:gd name="T66" fmla="*/ 2147483647 w 176"/>
                  <a:gd name="T67" fmla="*/ 2147483647 h 176"/>
                  <a:gd name="T68" fmla="*/ 0 w 176"/>
                  <a:gd name="T69" fmla="*/ 2147483647 h 176"/>
                  <a:gd name="T70" fmla="*/ 2147483647 w 176"/>
                  <a:gd name="T71" fmla="*/ 2147483647 h 176"/>
                  <a:gd name="T72" fmla="*/ 2147483647 w 176"/>
                  <a:gd name="T73" fmla="*/ 2147483647 h 176"/>
                  <a:gd name="T74" fmla="*/ 2147483647 w 176"/>
                  <a:gd name="T75" fmla="*/ 2147483647 h 176"/>
                  <a:gd name="T76" fmla="*/ 2147483647 w 176"/>
                  <a:gd name="T77" fmla="*/ 2147483647 h 176"/>
                  <a:gd name="T78" fmla="*/ 2147483647 w 176"/>
                  <a:gd name="T79" fmla="*/ 2147483647 h 176"/>
                  <a:gd name="T80" fmla="*/ 2147483647 w 176"/>
                  <a:gd name="T81" fmla="*/ 2147483647 h 176"/>
                  <a:gd name="T82" fmla="*/ 2147483647 w 176"/>
                  <a:gd name="T83" fmla="*/ 2147483647 h 176"/>
                  <a:gd name="T84" fmla="*/ 2147483647 w 176"/>
                  <a:gd name="T85" fmla="*/ 2147483647 h 176"/>
                  <a:gd name="T86" fmla="*/ 2147483647 w 176"/>
                  <a:gd name="T87" fmla="*/ 2147483647 h 176"/>
                  <a:gd name="T88" fmla="*/ 2147483647 w 176"/>
                  <a:gd name="T89" fmla="*/ 2147483647 h 176"/>
                  <a:gd name="T90" fmla="*/ 2147483647 w 176"/>
                  <a:gd name="T91" fmla="*/ 2147483647 h 176"/>
                  <a:gd name="T92" fmla="*/ 2147483647 w 176"/>
                  <a:gd name="T93" fmla="*/ 2147483647 h 176"/>
                  <a:gd name="T94" fmla="*/ 2147483647 w 176"/>
                  <a:gd name="T95" fmla="*/ 2147483647 h 176"/>
                  <a:gd name="T96" fmla="*/ 2147483647 w 176"/>
                  <a:gd name="T97" fmla="*/ 2147483647 h 17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76"/>
                  <a:gd name="T148" fmla="*/ 0 h 176"/>
                  <a:gd name="T149" fmla="*/ 176 w 176"/>
                  <a:gd name="T150" fmla="*/ 176 h 17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76" h="176">
                    <a:moveTo>
                      <a:pt x="155" y="123"/>
                    </a:moveTo>
                    <a:cubicBezTo>
                      <a:pt x="165" y="132"/>
                      <a:pt x="165" y="132"/>
                      <a:pt x="165" y="132"/>
                    </a:cubicBezTo>
                    <a:cubicBezTo>
                      <a:pt x="144" y="157"/>
                      <a:pt x="144" y="157"/>
                      <a:pt x="144" y="157"/>
                    </a:cubicBezTo>
                    <a:cubicBezTo>
                      <a:pt x="134" y="148"/>
                      <a:pt x="134" y="148"/>
                      <a:pt x="134" y="148"/>
                    </a:cubicBezTo>
                    <a:cubicBezTo>
                      <a:pt x="127" y="154"/>
                      <a:pt x="119" y="158"/>
                      <a:pt x="111" y="160"/>
                    </a:cubicBezTo>
                    <a:cubicBezTo>
                      <a:pt x="112" y="173"/>
                      <a:pt x="112" y="173"/>
                      <a:pt x="112" y="173"/>
                    </a:cubicBezTo>
                    <a:cubicBezTo>
                      <a:pt x="88" y="176"/>
                      <a:pt x="88" y="176"/>
                      <a:pt x="88" y="176"/>
                    </a:cubicBezTo>
                    <a:cubicBezTo>
                      <a:pt x="88" y="139"/>
                      <a:pt x="88" y="139"/>
                      <a:pt x="88" y="139"/>
                    </a:cubicBezTo>
                    <a:cubicBezTo>
                      <a:pt x="103" y="139"/>
                      <a:pt x="117" y="132"/>
                      <a:pt x="127" y="121"/>
                    </a:cubicBezTo>
                    <a:cubicBezTo>
                      <a:pt x="145" y="99"/>
                      <a:pt x="142" y="67"/>
                      <a:pt x="121" y="49"/>
                    </a:cubicBezTo>
                    <a:cubicBezTo>
                      <a:pt x="121" y="49"/>
                      <a:pt x="121" y="49"/>
                      <a:pt x="121" y="49"/>
                    </a:cubicBezTo>
                    <a:cubicBezTo>
                      <a:pt x="115" y="45"/>
                      <a:pt x="109" y="42"/>
                      <a:pt x="103" y="40"/>
                    </a:cubicBezTo>
                    <a:cubicBezTo>
                      <a:pt x="98" y="38"/>
                      <a:pt x="93" y="37"/>
                      <a:pt x="88" y="37"/>
                    </a:cubicBezTo>
                    <a:cubicBezTo>
                      <a:pt x="88" y="1"/>
                      <a:pt x="88" y="1"/>
                      <a:pt x="88" y="1"/>
                    </a:cubicBezTo>
                    <a:cubicBezTo>
                      <a:pt x="97" y="0"/>
                      <a:pt x="97" y="0"/>
                      <a:pt x="97" y="0"/>
                    </a:cubicBezTo>
                    <a:cubicBezTo>
                      <a:pt x="98" y="13"/>
                      <a:pt x="98" y="13"/>
                      <a:pt x="98" y="13"/>
                    </a:cubicBezTo>
                    <a:cubicBezTo>
                      <a:pt x="107" y="14"/>
                      <a:pt x="115" y="17"/>
                      <a:pt x="123" y="21"/>
                    </a:cubicBezTo>
                    <a:cubicBezTo>
                      <a:pt x="132" y="11"/>
                      <a:pt x="132" y="11"/>
                      <a:pt x="132" y="11"/>
                    </a:cubicBezTo>
                    <a:cubicBezTo>
                      <a:pt x="156" y="32"/>
                      <a:pt x="156" y="32"/>
                      <a:pt x="156" y="32"/>
                    </a:cubicBezTo>
                    <a:cubicBezTo>
                      <a:pt x="148" y="42"/>
                      <a:pt x="148" y="42"/>
                      <a:pt x="148" y="42"/>
                    </a:cubicBezTo>
                    <a:cubicBezTo>
                      <a:pt x="154" y="49"/>
                      <a:pt x="158" y="57"/>
                      <a:pt x="160" y="66"/>
                    </a:cubicBezTo>
                    <a:cubicBezTo>
                      <a:pt x="173" y="64"/>
                      <a:pt x="173" y="64"/>
                      <a:pt x="173" y="64"/>
                    </a:cubicBezTo>
                    <a:cubicBezTo>
                      <a:pt x="176" y="97"/>
                      <a:pt x="176" y="97"/>
                      <a:pt x="176" y="97"/>
                    </a:cubicBezTo>
                    <a:cubicBezTo>
                      <a:pt x="163" y="98"/>
                      <a:pt x="163" y="98"/>
                      <a:pt x="163" y="98"/>
                    </a:cubicBezTo>
                    <a:cubicBezTo>
                      <a:pt x="162" y="107"/>
                      <a:pt x="159" y="115"/>
                      <a:pt x="155" y="123"/>
                    </a:cubicBezTo>
                    <a:close/>
                    <a:moveTo>
                      <a:pt x="88" y="176"/>
                    </a:moveTo>
                    <a:cubicBezTo>
                      <a:pt x="79" y="176"/>
                      <a:pt x="79" y="176"/>
                      <a:pt x="79" y="176"/>
                    </a:cubicBezTo>
                    <a:cubicBezTo>
                      <a:pt x="78" y="163"/>
                      <a:pt x="78" y="163"/>
                      <a:pt x="78" y="163"/>
                    </a:cubicBezTo>
                    <a:cubicBezTo>
                      <a:pt x="70" y="162"/>
                      <a:pt x="61" y="159"/>
                      <a:pt x="53" y="155"/>
                    </a:cubicBezTo>
                    <a:cubicBezTo>
                      <a:pt x="45" y="165"/>
                      <a:pt x="45" y="165"/>
                      <a:pt x="45" y="165"/>
                    </a:cubicBezTo>
                    <a:cubicBezTo>
                      <a:pt x="20" y="144"/>
                      <a:pt x="20" y="144"/>
                      <a:pt x="20" y="144"/>
                    </a:cubicBezTo>
                    <a:cubicBezTo>
                      <a:pt x="28" y="134"/>
                      <a:pt x="28" y="134"/>
                      <a:pt x="28" y="134"/>
                    </a:cubicBezTo>
                    <a:cubicBezTo>
                      <a:pt x="23" y="127"/>
                      <a:pt x="19" y="119"/>
                      <a:pt x="16" y="111"/>
                    </a:cubicBezTo>
                    <a:cubicBezTo>
                      <a:pt x="3" y="112"/>
                      <a:pt x="3" y="112"/>
                      <a:pt x="3" y="112"/>
                    </a:cubicBezTo>
                    <a:cubicBezTo>
                      <a:pt x="0" y="80"/>
                      <a:pt x="0" y="80"/>
                      <a:pt x="0" y="80"/>
                    </a:cubicBezTo>
                    <a:cubicBezTo>
                      <a:pt x="13" y="78"/>
                      <a:pt x="13" y="78"/>
                      <a:pt x="13" y="78"/>
                    </a:cubicBezTo>
                    <a:cubicBezTo>
                      <a:pt x="14" y="70"/>
                      <a:pt x="17" y="61"/>
                      <a:pt x="21" y="53"/>
                    </a:cubicBezTo>
                    <a:cubicBezTo>
                      <a:pt x="11" y="45"/>
                      <a:pt x="11" y="45"/>
                      <a:pt x="11" y="45"/>
                    </a:cubicBezTo>
                    <a:cubicBezTo>
                      <a:pt x="32" y="20"/>
                      <a:pt x="32" y="20"/>
                      <a:pt x="32" y="20"/>
                    </a:cubicBezTo>
                    <a:cubicBezTo>
                      <a:pt x="42" y="28"/>
                      <a:pt x="42" y="28"/>
                      <a:pt x="42" y="28"/>
                    </a:cubicBezTo>
                    <a:cubicBezTo>
                      <a:pt x="49" y="23"/>
                      <a:pt x="57" y="19"/>
                      <a:pt x="65" y="16"/>
                    </a:cubicBezTo>
                    <a:cubicBezTo>
                      <a:pt x="64" y="3"/>
                      <a:pt x="64" y="3"/>
                      <a:pt x="64" y="3"/>
                    </a:cubicBezTo>
                    <a:cubicBezTo>
                      <a:pt x="88" y="1"/>
                      <a:pt x="88" y="1"/>
                      <a:pt x="88" y="1"/>
                    </a:cubicBezTo>
                    <a:cubicBezTo>
                      <a:pt x="88" y="37"/>
                      <a:pt x="88" y="37"/>
                      <a:pt x="88" y="37"/>
                    </a:cubicBezTo>
                    <a:cubicBezTo>
                      <a:pt x="73" y="37"/>
                      <a:pt x="59" y="44"/>
                      <a:pt x="49" y="56"/>
                    </a:cubicBezTo>
                    <a:cubicBezTo>
                      <a:pt x="31" y="77"/>
                      <a:pt x="34" y="109"/>
                      <a:pt x="55" y="127"/>
                    </a:cubicBezTo>
                    <a:cubicBezTo>
                      <a:pt x="61" y="131"/>
                      <a:pt x="67" y="135"/>
                      <a:pt x="73" y="137"/>
                    </a:cubicBezTo>
                    <a:cubicBezTo>
                      <a:pt x="78" y="138"/>
                      <a:pt x="83" y="139"/>
                      <a:pt x="88" y="139"/>
                    </a:cubicBezTo>
                    <a:lnTo>
                      <a:pt x="88" y="176"/>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grpSp>
      </p:grpSp>
      <p:grpSp>
        <p:nvGrpSpPr>
          <p:cNvPr id="58" name="组合 6"/>
          <p:cNvGrpSpPr/>
          <p:nvPr/>
        </p:nvGrpSpPr>
        <p:grpSpPr bwMode="auto">
          <a:xfrm>
            <a:off x="1645527" y="2576642"/>
            <a:ext cx="2877074" cy="1022511"/>
            <a:chOff x="0" y="0"/>
            <a:chExt cx="3836355" cy="1363532"/>
          </a:xfrm>
        </p:grpSpPr>
        <p:sp>
          <p:nvSpPr>
            <p:cNvPr id="59" name="圆角矩形 89"/>
            <p:cNvSpPr>
              <a:spLocks noChangeArrowheads="1"/>
            </p:cNvSpPr>
            <p:nvPr/>
          </p:nvSpPr>
          <p:spPr bwMode="auto">
            <a:xfrm>
              <a:off x="0" y="0"/>
              <a:ext cx="3836355" cy="1363532"/>
            </a:xfrm>
            <a:prstGeom prst="roundRect">
              <a:avLst>
                <a:gd name="adj" fmla="val 0"/>
              </a:avLst>
            </a:prstGeom>
            <a:solidFill>
              <a:schemeClr val="accent1"/>
            </a:solidFill>
            <a:ln>
              <a:noFill/>
            </a:ln>
            <a:extLst>
              <a:ext uri="{91240B29-F687-4F45-9708-019B960494DF}">
                <a14:hiddenLine xmlns:a14="http://schemas.microsoft.com/office/drawing/2010/main" w="25400">
                  <a:solidFill>
                    <a:srgbClr val="395E8A"/>
                  </a:solidFill>
                  <a:bevel/>
                </a14:hiddenLine>
              </a:ext>
            </a:extLst>
          </p:spPr>
          <p:txBody>
            <a:bodyPr anchor="ct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endParaRPr lang="zh-CN" altLang="zh-CN" sz="1575">
                <a:solidFill>
                  <a:schemeClr val="bg1"/>
                </a:solidFill>
                <a:latin typeface="+mn-ea"/>
                <a:ea typeface="+mn-ea"/>
                <a:sym typeface="黑体" panose="02010609060101010101" pitchFamily="49" charset="-122"/>
              </a:endParaRPr>
            </a:p>
          </p:txBody>
        </p:sp>
        <p:sp>
          <p:nvSpPr>
            <p:cNvPr id="60" name="TextBox 12"/>
            <p:cNvSpPr>
              <a:spLocks noChangeArrowheads="1"/>
            </p:cNvSpPr>
            <p:nvPr/>
          </p:nvSpPr>
          <p:spPr bwMode="auto">
            <a:xfrm>
              <a:off x="1260450" y="358600"/>
              <a:ext cx="2437766" cy="677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a:p>
              <a:pPr algn="ctr" eaLnBrk="1" hangingPunct="1">
                <a:buFont typeface="Arial" panose="020B0604020202020204" pitchFamily="34" charset="0"/>
                <a:buNone/>
              </a:pPr>
              <a:r>
                <a:rPr lang="zh-CN" altLang="en-US" sz="1350">
                  <a:solidFill>
                    <a:schemeClr val="bg1"/>
                  </a:solidFill>
                  <a:latin typeface="+mn-ea"/>
                  <a:ea typeface="+mn-ea"/>
                  <a:sym typeface="微软雅黑" panose="020B0503020204020204" pitchFamily="34" charset="-122"/>
                </a:rPr>
                <a:t>单击添加文字内容</a:t>
              </a:r>
              <a:endParaRPr lang="en-US" altLang="zh-CN" sz="1350">
                <a:solidFill>
                  <a:schemeClr val="bg1"/>
                </a:solidFill>
                <a:latin typeface="+mn-ea"/>
                <a:ea typeface="+mn-ea"/>
                <a:sym typeface="微软雅黑" panose="020B0503020204020204" pitchFamily="34" charset="-122"/>
              </a:endParaRPr>
            </a:p>
          </p:txBody>
        </p:sp>
        <p:sp>
          <p:nvSpPr>
            <p:cNvPr id="61" name="TextBox 11"/>
            <p:cNvSpPr>
              <a:spLocks noChangeArrowheads="1"/>
            </p:cNvSpPr>
            <p:nvPr/>
          </p:nvSpPr>
          <p:spPr bwMode="auto">
            <a:xfrm>
              <a:off x="66290" y="706875"/>
              <a:ext cx="1368151" cy="430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500">
                  <a:solidFill>
                    <a:schemeClr val="bg1"/>
                  </a:solidFill>
                  <a:latin typeface="+mn-ea"/>
                  <a:ea typeface="+mn-ea"/>
                  <a:sym typeface="微软雅黑" panose="020B0503020204020204" pitchFamily="34" charset="-122"/>
                </a:rPr>
                <a:t>添加标题</a:t>
              </a:r>
              <a:endParaRPr lang="en-US" altLang="zh-CN" sz="1500">
                <a:solidFill>
                  <a:schemeClr val="bg1"/>
                </a:solidFill>
                <a:latin typeface="+mn-ea"/>
                <a:ea typeface="+mn-ea"/>
                <a:sym typeface="微软雅黑" panose="020B0503020204020204" pitchFamily="34" charset="-122"/>
              </a:endParaRPr>
            </a:p>
          </p:txBody>
        </p:sp>
        <p:grpSp>
          <p:nvGrpSpPr>
            <p:cNvPr id="62" name="组合 65"/>
            <p:cNvGrpSpPr/>
            <p:nvPr/>
          </p:nvGrpSpPr>
          <p:grpSpPr bwMode="auto">
            <a:xfrm>
              <a:off x="490618" y="208454"/>
              <a:ext cx="519496" cy="446289"/>
              <a:chOff x="0" y="0"/>
              <a:chExt cx="288988" cy="248264"/>
            </a:xfrm>
          </p:grpSpPr>
          <p:sp>
            <p:nvSpPr>
              <p:cNvPr id="63" name="Freeform 61"/>
              <p:cNvSpPr>
                <a:spLocks noEditPoints="1" noChangeArrowheads="1"/>
              </p:cNvSpPr>
              <p:nvPr/>
            </p:nvSpPr>
            <p:spPr bwMode="auto">
              <a:xfrm>
                <a:off x="38270" y="0"/>
                <a:ext cx="212448" cy="170743"/>
              </a:xfrm>
              <a:custGeom>
                <a:avLst/>
                <a:gdLst>
                  <a:gd name="T0" fmla="*/ 2147483647 w 183"/>
                  <a:gd name="T1" fmla="*/ 2147483647 h 147"/>
                  <a:gd name="T2" fmla="*/ 2147483647 w 183"/>
                  <a:gd name="T3" fmla="*/ 2147483647 h 147"/>
                  <a:gd name="T4" fmla="*/ 2147483647 w 183"/>
                  <a:gd name="T5" fmla="*/ 2147483647 h 147"/>
                  <a:gd name="T6" fmla="*/ 2147483647 w 183"/>
                  <a:gd name="T7" fmla="*/ 2147483647 h 147"/>
                  <a:gd name="T8" fmla="*/ 2147483647 w 183"/>
                  <a:gd name="T9" fmla="*/ 2147483647 h 147"/>
                  <a:gd name="T10" fmla="*/ 2147483647 w 183"/>
                  <a:gd name="T11" fmla="*/ 0 h 147"/>
                  <a:gd name="T12" fmla="*/ 2147483647 w 183"/>
                  <a:gd name="T13" fmla="*/ 0 h 147"/>
                  <a:gd name="T14" fmla="*/ 2147483647 w 183"/>
                  <a:gd name="T15" fmla="*/ 2147483647 h 147"/>
                  <a:gd name="T16" fmla="*/ 2147483647 w 183"/>
                  <a:gd name="T17" fmla="*/ 2147483647 h 147"/>
                  <a:gd name="T18" fmla="*/ 2147483647 w 183"/>
                  <a:gd name="T19" fmla="*/ 2147483647 h 147"/>
                  <a:gd name="T20" fmla="*/ 2147483647 w 183"/>
                  <a:gd name="T21" fmla="*/ 2147483647 h 147"/>
                  <a:gd name="T22" fmla="*/ 2147483647 w 183"/>
                  <a:gd name="T23" fmla="*/ 2147483647 h 147"/>
                  <a:gd name="T24" fmla="*/ 2147483647 w 183"/>
                  <a:gd name="T25" fmla="*/ 2147483647 h 147"/>
                  <a:gd name="T26" fmla="*/ 2147483647 w 183"/>
                  <a:gd name="T27" fmla="*/ 2147483647 h 147"/>
                  <a:gd name="T28" fmla="*/ 2147483647 w 183"/>
                  <a:gd name="T29" fmla="*/ 2147483647 h 147"/>
                  <a:gd name="T30" fmla="*/ 2147483647 w 183"/>
                  <a:gd name="T31" fmla="*/ 0 h 147"/>
                  <a:gd name="T32" fmla="*/ 2147483647 w 183"/>
                  <a:gd name="T33" fmla="*/ 0 h 147"/>
                  <a:gd name="T34" fmla="*/ 2147483647 w 183"/>
                  <a:gd name="T35" fmla="*/ 2147483647 h 147"/>
                  <a:gd name="T36" fmla="*/ 2147483647 w 183"/>
                  <a:gd name="T37" fmla="*/ 2147483647 h 147"/>
                  <a:gd name="T38" fmla="*/ 2147483647 w 183"/>
                  <a:gd name="T39" fmla="*/ 2147483647 h 147"/>
                  <a:gd name="T40" fmla="*/ 2147483647 w 183"/>
                  <a:gd name="T41" fmla="*/ 2147483647 h 147"/>
                  <a:gd name="T42" fmla="*/ 2147483647 w 183"/>
                  <a:gd name="T43" fmla="*/ 2147483647 h 147"/>
                  <a:gd name="T44" fmla="*/ 2147483647 w 183"/>
                  <a:gd name="T45" fmla="*/ 2147483647 h 147"/>
                  <a:gd name="T46" fmla="*/ 2147483647 w 183"/>
                  <a:gd name="T47" fmla="*/ 2147483647 h 147"/>
                  <a:gd name="T48" fmla="*/ 2147483647 w 183"/>
                  <a:gd name="T49" fmla="*/ 2147483647 h 147"/>
                  <a:gd name="T50" fmla="*/ 2147483647 w 183"/>
                  <a:gd name="T51" fmla="*/ 2147483647 h 147"/>
                  <a:gd name="T52" fmla="*/ 2147483647 w 183"/>
                  <a:gd name="T53" fmla="*/ 2147483647 h 147"/>
                  <a:gd name="T54" fmla="*/ 2147483647 w 183"/>
                  <a:gd name="T55" fmla="*/ 2147483647 h 147"/>
                  <a:gd name="T56" fmla="*/ 2147483647 w 183"/>
                  <a:gd name="T57" fmla="*/ 2147483647 h 147"/>
                  <a:gd name="T58" fmla="*/ 2147483647 w 183"/>
                  <a:gd name="T59" fmla="*/ 2147483647 h 147"/>
                  <a:gd name="T60" fmla="*/ 2147483647 w 183"/>
                  <a:gd name="T61" fmla="*/ 2147483647 h 147"/>
                  <a:gd name="T62" fmla="*/ 2147483647 w 183"/>
                  <a:gd name="T63" fmla="*/ 2147483647 h 147"/>
                  <a:gd name="T64" fmla="*/ 2147483647 w 183"/>
                  <a:gd name="T65" fmla="*/ 2147483647 h 147"/>
                  <a:gd name="T66" fmla="*/ 2147483647 w 183"/>
                  <a:gd name="T67" fmla="*/ 2147483647 h 147"/>
                  <a:gd name="T68" fmla="*/ 2147483647 w 183"/>
                  <a:gd name="T69" fmla="*/ 2147483647 h 147"/>
                  <a:gd name="T70" fmla="*/ 2147483647 w 183"/>
                  <a:gd name="T71" fmla="*/ 2147483647 h 147"/>
                  <a:gd name="T72" fmla="*/ 2147483647 w 183"/>
                  <a:gd name="T73" fmla="*/ 2147483647 h 147"/>
                  <a:gd name="T74" fmla="*/ 2147483647 w 183"/>
                  <a:gd name="T75" fmla="*/ 2147483647 h 147"/>
                  <a:gd name="T76" fmla="*/ 2147483647 w 183"/>
                  <a:gd name="T77" fmla="*/ 2147483647 h 147"/>
                  <a:gd name="T78" fmla="*/ 2147483647 w 183"/>
                  <a:gd name="T79" fmla="*/ 2147483647 h 147"/>
                  <a:gd name="T80" fmla="*/ 2147483647 w 183"/>
                  <a:gd name="T81" fmla="*/ 2147483647 h 147"/>
                  <a:gd name="T82" fmla="*/ 2147483647 w 183"/>
                  <a:gd name="T83" fmla="*/ 2147483647 h 147"/>
                  <a:gd name="T84" fmla="*/ 2147483647 w 183"/>
                  <a:gd name="T85" fmla="*/ 2147483647 h 147"/>
                  <a:gd name="T86" fmla="*/ 2147483647 w 183"/>
                  <a:gd name="T87" fmla="*/ 0 h 147"/>
                  <a:gd name="T88" fmla="*/ 2147483647 w 183"/>
                  <a:gd name="T89" fmla="*/ 0 h 147"/>
                  <a:gd name="T90" fmla="*/ 2147483647 w 183"/>
                  <a:gd name="T91" fmla="*/ 0 h 147"/>
                  <a:gd name="T92" fmla="*/ 0 w 183"/>
                  <a:gd name="T93" fmla="*/ 2147483647 h 147"/>
                  <a:gd name="T94" fmla="*/ 0 w 183"/>
                  <a:gd name="T95" fmla="*/ 2147483647 h 147"/>
                  <a:gd name="T96" fmla="*/ 2147483647 w 183"/>
                  <a:gd name="T97" fmla="*/ 2147483647 h 147"/>
                  <a:gd name="T98" fmla="*/ 2147483647 w 183"/>
                  <a:gd name="T99" fmla="*/ 2147483647 h 147"/>
                  <a:gd name="T100" fmla="*/ 2147483647 w 183"/>
                  <a:gd name="T101" fmla="*/ 2147483647 h 147"/>
                  <a:gd name="T102" fmla="*/ 2147483647 w 183"/>
                  <a:gd name="T103" fmla="*/ 2147483647 h 147"/>
                  <a:gd name="T104" fmla="*/ 2147483647 w 183"/>
                  <a:gd name="T105" fmla="*/ 2147483647 h 147"/>
                  <a:gd name="T106" fmla="*/ 2147483647 w 183"/>
                  <a:gd name="T107" fmla="*/ 2147483647 h 147"/>
                  <a:gd name="T108" fmla="*/ 2147483647 w 183"/>
                  <a:gd name="T109" fmla="*/ 2147483647 h 147"/>
                  <a:gd name="T110" fmla="*/ 2147483647 w 183"/>
                  <a:gd name="T111" fmla="*/ 2147483647 h 147"/>
                  <a:gd name="T112" fmla="*/ 2147483647 w 183"/>
                  <a:gd name="T113" fmla="*/ 2147483647 h 147"/>
                  <a:gd name="T114" fmla="*/ 2147483647 w 183"/>
                  <a:gd name="T115" fmla="*/ 2147483647 h 147"/>
                  <a:gd name="T116" fmla="*/ 2147483647 w 183"/>
                  <a:gd name="T117" fmla="*/ 0 h 14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83"/>
                  <a:gd name="T178" fmla="*/ 0 h 147"/>
                  <a:gd name="T179" fmla="*/ 183 w 183"/>
                  <a:gd name="T180" fmla="*/ 147 h 14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83" h="147">
                    <a:moveTo>
                      <a:pt x="145" y="147"/>
                    </a:moveTo>
                    <a:cubicBezTo>
                      <a:pt x="145" y="97"/>
                      <a:pt x="145" y="97"/>
                      <a:pt x="145" y="97"/>
                    </a:cubicBezTo>
                    <a:cubicBezTo>
                      <a:pt x="145" y="82"/>
                      <a:pt x="154" y="74"/>
                      <a:pt x="169" y="74"/>
                    </a:cubicBezTo>
                    <a:cubicBezTo>
                      <a:pt x="183" y="74"/>
                      <a:pt x="183" y="74"/>
                      <a:pt x="183" y="74"/>
                    </a:cubicBezTo>
                    <a:cubicBezTo>
                      <a:pt x="183" y="20"/>
                      <a:pt x="183" y="20"/>
                      <a:pt x="183" y="20"/>
                    </a:cubicBezTo>
                    <a:cubicBezTo>
                      <a:pt x="183" y="9"/>
                      <a:pt x="174" y="0"/>
                      <a:pt x="163" y="0"/>
                    </a:cubicBezTo>
                    <a:cubicBezTo>
                      <a:pt x="118" y="0"/>
                      <a:pt x="118" y="0"/>
                      <a:pt x="118" y="0"/>
                    </a:cubicBezTo>
                    <a:cubicBezTo>
                      <a:pt x="118" y="24"/>
                      <a:pt x="118" y="24"/>
                      <a:pt x="118" y="24"/>
                    </a:cubicBezTo>
                    <a:cubicBezTo>
                      <a:pt x="127" y="24"/>
                      <a:pt x="134" y="31"/>
                      <a:pt x="134" y="40"/>
                    </a:cubicBezTo>
                    <a:cubicBezTo>
                      <a:pt x="134" y="50"/>
                      <a:pt x="127" y="57"/>
                      <a:pt x="118" y="57"/>
                    </a:cubicBezTo>
                    <a:cubicBezTo>
                      <a:pt x="118" y="68"/>
                      <a:pt x="118" y="68"/>
                      <a:pt x="118" y="68"/>
                    </a:cubicBezTo>
                    <a:cubicBezTo>
                      <a:pt x="127" y="68"/>
                      <a:pt x="134" y="75"/>
                      <a:pt x="134" y="84"/>
                    </a:cubicBezTo>
                    <a:cubicBezTo>
                      <a:pt x="134" y="93"/>
                      <a:pt x="127" y="101"/>
                      <a:pt x="118" y="101"/>
                    </a:cubicBezTo>
                    <a:cubicBezTo>
                      <a:pt x="118" y="147"/>
                      <a:pt x="118" y="147"/>
                      <a:pt x="118" y="147"/>
                    </a:cubicBezTo>
                    <a:lnTo>
                      <a:pt x="145" y="147"/>
                    </a:lnTo>
                    <a:close/>
                    <a:moveTo>
                      <a:pt x="118" y="0"/>
                    </a:moveTo>
                    <a:cubicBezTo>
                      <a:pt x="65" y="0"/>
                      <a:pt x="65" y="0"/>
                      <a:pt x="65" y="0"/>
                    </a:cubicBezTo>
                    <a:cubicBezTo>
                      <a:pt x="65" y="24"/>
                      <a:pt x="65" y="24"/>
                      <a:pt x="65" y="24"/>
                    </a:cubicBezTo>
                    <a:cubicBezTo>
                      <a:pt x="65" y="24"/>
                      <a:pt x="65" y="24"/>
                      <a:pt x="65" y="24"/>
                    </a:cubicBezTo>
                    <a:cubicBezTo>
                      <a:pt x="65" y="24"/>
                      <a:pt x="65" y="24"/>
                      <a:pt x="65" y="24"/>
                    </a:cubicBezTo>
                    <a:cubicBezTo>
                      <a:pt x="74" y="24"/>
                      <a:pt x="81" y="31"/>
                      <a:pt x="81" y="40"/>
                    </a:cubicBezTo>
                    <a:cubicBezTo>
                      <a:pt x="81" y="50"/>
                      <a:pt x="74" y="57"/>
                      <a:pt x="65" y="57"/>
                    </a:cubicBezTo>
                    <a:cubicBezTo>
                      <a:pt x="65" y="57"/>
                      <a:pt x="65" y="57"/>
                      <a:pt x="65" y="57"/>
                    </a:cubicBezTo>
                    <a:cubicBezTo>
                      <a:pt x="65" y="68"/>
                      <a:pt x="65" y="68"/>
                      <a:pt x="65" y="68"/>
                    </a:cubicBezTo>
                    <a:cubicBezTo>
                      <a:pt x="65" y="68"/>
                      <a:pt x="65" y="68"/>
                      <a:pt x="65" y="68"/>
                    </a:cubicBezTo>
                    <a:cubicBezTo>
                      <a:pt x="65" y="68"/>
                      <a:pt x="65" y="68"/>
                      <a:pt x="65" y="68"/>
                    </a:cubicBezTo>
                    <a:cubicBezTo>
                      <a:pt x="74" y="68"/>
                      <a:pt x="81" y="75"/>
                      <a:pt x="81" y="84"/>
                    </a:cubicBezTo>
                    <a:cubicBezTo>
                      <a:pt x="81" y="93"/>
                      <a:pt x="74" y="101"/>
                      <a:pt x="65" y="101"/>
                    </a:cubicBezTo>
                    <a:cubicBezTo>
                      <a:pt x="65" y="101"/>
                      <a:pt x="65" y="101"/>
                      <a:pt x="65" y="101"/>
                    </a:cubicBezTo>
                    <a:cubicBezTo>
                      <a:pt x="65" y="147"/>
                      <a:pt x="65" y="147"/>
                      <a:pt x="65" y="147"/>
                    </a:cubicBezTo>
                    <a:cubicBezTo>
                      <a:pt x="118" y="147"/>
                      <a:pt x="118" y="147"/>
                      <a:pt x="118" y="147"/>
                    </a:cubicBezTo>
                    <a:cubicBezTo>
                      <a:pt x="118" y="101"/>
                      <a:pt x="118" y="101"/>
                      <a:pt x="118" y="101"/>
                    </a:cubicBezTo>
                    <a:cubicBezTo>
                      <a:pt x="118" y="101"/>
                      <a:pt x="118" y="101"/>
                      <a:pt x="118" y="101"/>
                    </a:cubicBezTo>
                    <a:cubicBezTo>
                      <a:pt x="109" y="101"/>
                      <a:pt x="101" y="93"/>
                      <a:pt x="101" y="84"/>
                    </a:cubicBezTo>
                    <a:cubicBezTo>
                      <a:pt x="101" y="75"/>
                      <a:pt x="109" y="68"/>
                      <a:pt x="118" y="68"/>
                    </a:cubicBezTo>
                    <a:cubicBezTo>
                      <a:pt x="118" y="68"/>
                      <a:pt x="118" y="68"/>
                      <a:pt x="118" y="68"/>
                    </a:cubicBezTo>
                    <a:cubicBezTo>
                      <a:pt x="118" y="68"/>
                      <a:pt x="118" y="68"/>
                      <a:pt x="118" y="68"/>
                    </a:cubicBezTo>
                    <a:cubicBezTo>
                      <a:pt x="118" y="57"/>
                      <a:pt x="118" y="57"/>
                      <a:pt x="118" y="57"/>
                    </a:cubicBezTo>
                    <a:cubicBezTo>
                      <a:pt x="118" y="57"/>
                      <a:pt x="118" y="57"/>
                      <a:pt x="118" y="57"/>
                    </a:cubicBezTo>
                    <a:cubicBezTo>
                      <a:pt x="109" y="57"/>
                      <a:pt x="101" y="50"/>
                      <a:pt x="101" y="40"/>
                    </a:cubicBezTo>
                    <a:cubicBezTo>
                      <a:pt x="101" y="31"/>
                      <a:pt x="109" y="24"/>
                      <a:pt x="118" y="24"/>
                    </a:cubicBezTo>
                    <a:cubicBezTo>
                      <a:pt x="118" y="24"/>
                      <a:pt x="118" y="24"/>
                      <a:pt x="118" y="24"/>
                    </a:cubicBezTo>
                    <a:cubicBezTo>
                      <a:pt x="118" y="24"/>
                      <a:pt x="118" y="24"/>
                      <a:pt x="118" y="24"/>
                    </a:cubicBezTo>
                    <a:lnTo>
                      <a:pt x="118" y="0"/>
                    </a:lnTo>
                    <a:close/>
                    <a:moveTo>
                      <a:pt x="65" y="0"/>
                    </a:moveTo>
                    <a:cubicBezTo>
                      <a:pt x="19" y="0"/>
                      <a:pt x="19" y="0"/>
                      <a:pt x="19" y="0"/>
                    </a:cubicBezTo>
                    <a:cubicBezTo>
                      <a:pt x="8" y="0"/>
                      <a:pt x="0" y="9"/>
                      <a:pt x="0" y="20"/>
                    </a:cubicBezTo>
                    <a:cubicBezTo>
                      <a:pt x="0" y="74"/>
                      <a:pt x="0" y="74"/>
                      <a:pt x="0" y="74"/>
                    </a:cubicBezTo>
                    <a:cubicBezTo>
                      <a:pt x="15" y="74"/>
                      <a:pt x="15" y="74"/>
                      <a:pt x="15" y="74"/>
                    </a:cubicBezTo>
                    <a:cubicBezTo>
                      <a:pt x="30" y="74"/>
                      <a:pt x="38" y="82"/>
                      <a:pt x="38" y="97"/>
                    </a:cubicBezTo>
                    <a:cubicBezTo>
                      <a:pt x="38" y="147"/>
                      <a:pt x="38" y="147"/>
                      <a:pt x="38" y="147"/>
                    </a:cubicBezTo>
                    <a:cubicBezTo>
                      <a:pt x="65" y="147"/>
                      <a:pt x="65" y="147"/>
                      <a:pt x="65" y="147"/>
                    </a:cubicBezTo>
                    <a:cubicBezTo>
                      <a:pt x="65" y="101"/>
                      <a:pt x="65" y="101"/>
                      <a:pt x="65" y="101"/>
                    </a:cubicBezTo>
                    <a:cubicBezTo>
                      <a:pt x="56" y="101"/>
                      <a:pt x="48" y="93"/>
                      <a:pt x="48" y="84"/>
                    </a:cubicBezTo>
                    <a:cubicBezTo>
                      <a:pt x="48" y="75"/>
                      <a:pt x="56" y="68"/>
                      <a:pt x="65" y="68"/>
                    </a:cubicBezTo>
                    <a:cubicBezTo>
                      <a:pt x="65" y="57"/>
                      <a:pt x="65" y="57"/>
                      <a:pt x="65" y="57"/>
                    </a:cubicBezTo>
                    <a:cubicBezTo>
                      <a:pt x="56" y="57"/>
                      <a:pt x="48" y="50"/>
                      <a:pt x="48" y="40"/>
                    </a:cubicBezTo>
                    <a:cubicBezTo>
                      <a:pt x="48" y="31"/>
                      <a:pt x="56" y="24"/>
                      <a:pt x="65" y="24"/>
                    </a:cubicBezTo>
                    <a:lnTo>
                      <a:pt x="65" y="0"/>
                    </a:ln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64" name="Freeform 62"/>
              <p:cNvSpPr>
                <a:spLocks noChangeArrowheads="1"/>
              </p:cNvSpPr>
              <p:nvPr/>
            </p:nvSpPr>
            <p:spPr bwMode="auto">
              <a:xfrm>
                <a:off x="0" y="94203"/>
                <a:ext cx="288988" cy="154061"/>
              </a:xfrm>
              <a:custGeom>
                <a:avLst/>
                <a:gdLst>
                  <a:gd name="T0" fmla="*/ 2147483647 w 249"/>
                  <a:gd name="T1" fmla="*/ 0 h 133"/>
                  <a:gd name="T2" fmla="*/ 2147483647 w 249"/>
                  <a:gd name="T3" fmla="*/ 0 h 133"/>
                  <a:gd name="T4" fmla="*/ 2147483647 w 249"/>
                  <a:gd name="T5" fmla="*/ 0 h 133"/>
                  <a:gd name="T6" fmla="*/ 2147483647 w 249"/>
                  <a:gd name="T7" fmla="*/ 2147483647 h 133"/>
                  <a:gd name="T8" fmla="*/ 2147483647 w 249"/>
                  <a:gd name="T9" fmla="*/ 2147483647 h 133"/>
                  <a:gd name="T10" fmla="*/ 2147483647 w 249"/>
                  <a:gd name="T11" fmla="*/ 2147483647 h 133"/>
                  <a:gd name="T12" fmla="*/ 2147483647 w 249"/>
                  <a:gd name="T13" fmla="*/ 2147483647 h 133"/>
                  <a:gd name="T14" fmla="*/ 2147483647 w 249"/>
                  <a:gd name="T15" fmla="*/ 0 h 133"/>
                  <a:gd name="T16" fmla="*/ 2147483647 w 249"/>
                  <a:gd name="T17" fmla="*/ 0 h 133"/>
                  <a:gd name="T18" fmla="*/ 2147483647 w 249"/>
                  <a:gd name="T19" fmla="*/ 0 h 133"/>
                  <a:gd name="T20" fmla="*/ 0 w 249"/>
                  <a:gd name="T21" fmla="*/ 2147483647 h 133"/>
                  <a:gd name="T22" fmla="*/ 0 w 249"/>
                  <a:gd name="T23" fmla="*/ 2147483647 h 133"/>
                  <a:gd name="T24" fmla="*/ 2147483647 w 249"/>
                  <a:gd name="T25" fmla="*/ 2147483647 h 133"/>
                  <a:gd name="T26" fmla="*/ 2147483647 w 249"/>
                  <a:gd name="T27" fmla="*/ 2147483647 h 133"/>
                  <a:gd name="T28" fmla="*/ 2147483647 w 249"/>
                  <a:gd name="T29" fmla="*/ 2147483647 h 133"/>
                  <a:gd name="T30" fmla="*/ 2147483647 w 249"/>
                  <a:gd name="T31" fmla="*/ 2147483647 h 133"/>
                  <a:gd name="T32" fmla="*/ 2147483647 w 249"/>
                  <a:gd name="T33" fmla="*/ 2147483647 h 133"/>
                  <a:gd name="T34" fmla="*/ 2147483647 w 249"/>
                  <a:gd name="T35" fmla="*/ 2147483647 h 133"/>
                  <a:gd name="T36" fmla="*/ 2147483647 w 249"/>
                  <a:gd name="T37" fmla="*/ 2147483647 h 133"/>
                  <a:gd name="T38" fmla="*/ 2147483647 w 249"/>
                  <a:gd name="T39" fmla="*/ 2147483647 h 133"/>
                  <a:gd name="T40" fmla="*/ 2147483647 w 249"/>
                  <a:gd name="T41" fmla="*/ 2147483647 h 133"/>
                  <a:gd name="T42" fmla="*/ 2147483647 w 249"/>
                  <a:gd name="T43" fmla="*/ 2147483647 h 133"/>
                  <a:gd name="T44" fmla="*/ 2147483647 w 249"/>
                  <a:gd name="T45" fmla="*/ 2147483647 h 133"/>
                  <a:gd name="T46" fmla="*/ 2147483647 w 249"/>
                  <a:gd name="T47" fmla="*/ 2147483647 h 133"/>
                  <a:gd name="T48" fmla="*/ 2147483647 w 249"/>
                  <a:gd name="T49" fmla="*/ 2147483647 h 133"/>
                  <a:gd name="T50" fmla="*/ 2147483647 w 249"/>
                  <a:gd name="T51" fmla="*/ 2147483647 h 133"/>
                  <a:gd name="T52" fmla="*/ 2147483647 w 249"/>
                  <a:gd name="T53" fmla="*/ 2147483647 h 133"/>
                  <a:gd name="T54" fmla="*/ 2147483647 w 249"/>
                  <a:gd name="T55" fmla="*/ 2147483647 h 133"/>
                  <a:gd name="T56" fmla="*/ 2147483647 w 249"/>
                  <a:gd name="T57" fmla="*/ 2147483647 h 133"/>
                  <a:gd name="T58" fmla="*/ 2147483647 w 249"/>
                  <a:gd name="T59" fmla="*/ 2147483647 h 133"/>
                  <a:gd name="T60" fmla="*/ 2147483647 w 249"/>
                  <a:gd name="T61" fmla="*/ 2147483647 h 133"/>
                  <a:gd name="T62" fmla="*/ 2147483647 w 249"/>
                  <a:gd name="T63" fmla="*/ 0 h 13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9"/>
                  <a:gd name="T97" fmla="*/ 0 h 133"/>
                  <a:gd name="T98" fmla="*/ 249 w 249"/>
                  <a:gd name="T99" fmla="*/ 133 h 13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9" h="133">
                    <a:moveTo>
                      <a:pt x="233" y="0"/>
                    </a:moveTo>
                    <a:cubicBezTo>
                      <a:pt x="216" y="0"/>
                      <a:pt x="216" y="0"/>
                      <a:pt x="216" y="0"/>
                    </a:cubicBezTo>
                    <a:cubicBezTo>
                      <a:pt x="202" y="0"/>
                      <a:pt x="202" y="0"/>
                      <a:pt x="202" y="0"/>
                    </a:cubicBezTo>
                    <a:cubicBezTo>
                      <a:pt x="191" y="0"/>
                      <a:pt x="184" y="5"/>
                      <a:pt x="184" y="16"/>
                    </a:cubicBezTo>
                    <a:cubicBezTo>
                      <a:pt x="184" y="72"/>
                      <a:pt x="184" y="72"/>
                      <a:pt x="184" y="72"/>
                    </a:cubicBezTo>
                    <a:cubicBezTo>
                      <a:pt x="64" y="72"/>
                      <a:pt x="64" y="72"/>
                      <a:pt x="64" y="72"/>
                    </a:cubicBezTo>
                    <a:cubicBezTo>
                      <a:pt x="64" y="16"/>
                      <a:pt x="64" y="16"/>
                      <a:pt x="64" y="16"/>
                    </a:cubicBezTo>
                    <a:cubicBezTo>
                      <a:pt x="64" y="5"/>
                      <a:pt x="59" y="0"/>
                      <a:pt x="48" y="0"/>
                    </a:cubicBezTo>
                    <a:cubicBezTo>
                      <a:pt x="33" y="0"/>
                      <a:pt x="33" y="0"/>
                      <a:pt x="33" y="0"/>
                    </a:cubicBezTo>
                    <a:cubicBezTo>
                      <a:pt x="17" y="0"/>
                      <a:pt x="17" y="0"/>
                      <a:pt x="17" y="0"/>
                    </a:cubicBezTo>
                    <a:cubicBezTo>
                      <a:pt x="6" y="0"/>
                      <a:pt x="0" y="5"/>
                      <a:pt x="0" y="16"/>
                    </a:cubicBezTo>
                    <a:cubicBezTo>
                      <a:pt x="0" y="99"/>
                      <a:pt x="0" y="99"/>
                      <a:pt x="0" y="99"/>
                    </a:cubicBezTo>
                    <a:cubicBezTo>
                      <a:pt x="0" y="110"/>
                      <a:pt x="12" y="123"/>
                      <a:pt x="23" y="123"/>
                    </a:cubicBezTo>
                    <a:cubicBezTo>
                      <a:pt x="23" y="124"/>
                      <a:pt x="23" y="124"/>
                      <a:pt x="24" y="125"/>
                    </a:cubicBezTo>
                    <a:cubicBezTo>
                      <a:pt x="24" y="127"/>
                      <a:pt x="25" y="128"/>
                      <a:pt x="26" y="129"/>
                    </a:cubicBezTo>
                    <a:cubicBezTo>
                      <a:pt x="28" y="132"/>
                      <a:pt x="31" y="133"/>
                      <a:pt x="34" y="133"/>
                    </a:cubicBezTo>
                    <a:cubicBezTo>
                      <a:pt x="38" y="133"/>
                      <a:pt x="38" y="133"/>
                      <a:pt x="38" y="133"/>
                    </a:cubicBezTo>
                    <a:cubicBezTo>
                      <a:pt x="41" y="133"/>
                      <a:pt x="44" y="132"/>
                      <a:pt x="46" y="129"/>
                    </a:cubicBezTo>
                    <a:cubicBezTo>
                      <a:pt x="47" y="128"/>
                      <a:pt x="48" y="127"/>
                      <a:pt x="48" y="125"/>
                    </a:cubicBezTo>
                    <a:cubicBezTo>
                      <a:pt x="48" y="124"/>
                      <a:pt x="48" y="124"/>
                      <a:pt x="48" y="123"/>
                    </a:cubicBezTo>
                    <a:cubicBezTo>
                      <a:pt x="200" y="123"/>
                      <a:pt x="200" y="123"/>
                      <a:pt x="200" y="123"/>
                    </a:cubicBezTo>
                    <a:cubicBezTo>
                      <a:pt x="200" y="124"/>
                      <a:pt x="200" y="124"/>
                      <a:pt x="201" y="125"/>
                    </a:cubicBezTo>
                    <a:cubicBezTo>
                      <a:pt x="201" y="127"/>
                      <a:pt x="202" y="128"/>
                      <a:pt x="203" y="129"/>
                    </a:cubicBezTo>
                    <a:cubicBezTo>
                      <a:pt x="205" y="132"/>
                      <a:pt x="208" y="133"/>
                      <a:pt x="211" y="133"/>
                    </a:cubicBezTo>
                    <a:cubicBezTo>
                      <a:pt x="215" y="133"/>
                      <a:pt x="215" y="133"/>
                      <a:pt x="215" y="133"/>
                    </a:cubicBezTo>
                    <a:cubicBezTo>
                      <a:pt x="218" y="133"/>
                      <a:pt x="221" y="132"/>
                      <a:pt x="223" y="129"/>
                    </a:cubicBezTo>
                    <a:cubicBezTo>
                      <a:pt x="224" y="128"/>
                      <a:pt x="225" y="127"/>
                      <a:pt x="225" y="125"/>
                    </a:cubicBezTo>
                    <a:cubicBezTo>
                      <a:pt x="225" y="124"/>
                      <a:pt x="225" y="124"/>
                      <a:pt x="225" y="123"/>
                    </a:cubicBezTo>
                    <a:cubicBezTo>
                      <a:pt x="233" y="123"/>
                      <a:pt x="233" y="123"/>
                      <a:pt x="233" y="123"/>
                    </a:cubicBezTo>
                    <a:cubicBezTo>
                      <a:pt x="244" y="123"/>
                      <a:pt x="249" y="110"/>
                      <a:pt x="249" y="99"/>
                    </a:cubicBezTo>
                    <a:cubicBezTo>
                      <a:pt x="249" y="16"/>
                      <a:pt x="249" y="16"/>
                      <a:pt x="249" y="16"/>
                    </a:cubicBezTo>
                    <a:cubicBezTo>
                      <a:pt x="249" y="5"/>
                      <a:pt x="244" y="0"/>
                      <a:pt x="233" y="0"/>
                    </a:cubicBezTo>
                    <a:close/>
                  </a:path>
                </a:pathLst>
              </a:cu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p>
                <a:endParaRPr lang="zh-CN" altLang="en-US" sz="1180">
                  <a:solidFill>
                    <a:schemeClr val="bg1"/>
                  </a:solidFill>
                  <a:latin typeface="+mn-ea"/>
                </a:endParaRPr>
              </a:p>
            </p:txBody>
          </p:sp>
          <p:sp>
            <p:nvSpPr>
              <p:cNvPr id="65" name="Oval 63"/>
              <p:cNvSpPr>
                <a:spLocks noChangeArrowheads="1"/>
              </p:cNvSpPr>
              <p:nvPr/>
            </p:nvSpPr>
            <p:spPr bwMode="auto">
              <a:xfrm>
                <a:off x="102054" y="35817"/>
                <a:ext cx="23551" cy="22079"/>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575">
                  <a:solidFill>
                    <a:schemeClr val="bg1"/>
                  </a:solidFill>
                  <a:latin typeface="+mn-ea"/>
                  <a:ea typeface="+mn-ea"/>
                  <a:sym typeface="微软雅黑" panose="020B0503020204020204" pitchFamily="34" charset="-122"/>
                </a:endParaRPr>
              </a:p>
            </p:txBody>
          </p:sp>
          <p:sp>
            <p:nvSpPr>
              <p:cNvPr id="66" name="Oval 64"/>
              <p:cNvSpPr>
                <a:spLocks noChangeArrowheads="1"/>
              </p:cNvSpPr>
              <p:nvPr/>
            </p:nvSpPr>
            <p:spPr bwMode="auto">
              <a:xfrm>
                <a:off x="163874" y="35817"/>
                <a:ext cx="23060" cy="22079"/>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575">
                  <a:solidFill>
                    <a:schemeClr val="bg1"/>
                  </a:solidFill>
                  <a:latin typeface="+mn-ea"/>
                  <a:ea typeface="+mn-ea"/>
                  <a:sym typeface="微软雅黑" panose="020B0503020204020204" pitchFamily="34" charset="-122"/>
                </a:endParaRPr>
              </a:p>
            </p:txBody>
          </p:sp>
          <p:sp>
            <p:nvSpPr>
              <p:cNvPr id="67" name="Oval 65"/>
              <p:cNvSpPr>
                <a:spLocks noChangeArrowheads="1"/>
              </p:cNvSpPr>
              <p:nvPr/>
            </p:nvSpPr>
            <p:spPr bwMode="auto">
              <a:xfrm>
                <a:off x="102054" y="85862"/>
                <a:ext cx="23551" cy="2306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575">
                  <a:solidFill>
                    <a:schemeClr val="bg1"/>
                  </a:solidFill>
                  <a:latin typeface="+mn-ea"/>
                  <a:ea typeface="+mn-ea"/>
                  <a:sym typeface="微软雅黑" panose="020B0503020204020204" pitchFamily="34" charset="-122"/>
                </a:endParaRPr>
              </a:p>
            </p:txBody>
          </p:sp>
          <p:sp>
            <p:nvSpPr>
              <p:cNvPr id="68" name="Oval 66"/>
              <p:cNvSpPr>
                <a:spLocks noChangeArrowheads="1"/>
              </p:cNvSpPr>
              <p:nvPr/>
            </p:nvSpPr>
            <p:spPr bwMode="auto">
              <a:xfrm>
                <a:off x="163874" y="85862"/>
                <a:ext cx="23060" cy="23060"/>
              </a:xfrm>
              <a:prstGeom prst="ellipse">
                <a:avLst/>
              </a:prstGeom>
              <a:solidFill>
                <a:schemeClr val="bg1"/>
              </a:solidFill>
              <a:ln>
                <a:noFill/>
              </a:ln>
              <a:extLst>
                <a:ext uri="{91240B29-F687-4F45-9708-019B960494DF}">
                  <a14:hiddenLine xmlns:a14="http://schemas.microsoft.com/office/drawing/2010/main" w="9525">
                    <a:solidFill>
                      <a:srgbClr val="000000"/>
                    </a:solidFill>
                    <a:bevel/>
                  </a14:hiddenLine>
                </a:ext>
              </a:extLst>
            </p:spPr>
            <p:txBody>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zh-CN" sz="1575">
                  <a:solidFill>
                    <a:schemeClr val="bg1"/>
                  </a:solidFill>
                  <a:latin typeface="+mn-ea"/>
                  <a:ea typeface="+mn-ea"/>
                  <a:sym typeface="微软雅黑" panose="020B0503020204020204" pitchFamily="34" charset="-122"/>
                </a:endParaRPr>
              </a:p>
            </p:txBody>
          </p:sp>
        </p:grpSp>
      </p:grpSp>
      <p:sp>
        <p:nvSpPr>
          <p:cNvPr id="69" name="矩形 103"/>
          <p:cNvSpPr>
            <a:spLocks noChangeArrowheads="1"/>
          </p:cNvSpPr>
          <p:nvPr/>
        </p:nvSpPr>
        <p:spPr bwMode="auto">
          <a:xfrm>
            <a:off x="594448" y="3712235"/>
            <a:ext cx="7955106" cy="48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panose="020B0604020202020204" pitchFamily="34" charset="0"/>
                <a:ea typeface="宋体" panose="02010600030101010101" pitchFamily="2" charset="-122"/>
              </a:defRPr>
            </a:lvl1pPr>
            <a:lvl2pPr marL="742950" indent="-285750" eaLnBrk="0" hangingPunct="0">
              <a:defRPr sz="2100">
                <a:solidFill>
                  <a:schemeClr val="tx1"/>
                </a:solidFill>
                <a:latin typeface="Arial" panose="020B0604020202020204" pitchFamily="34" charset="0"/>
                <a:ea typeface="宋体" panose="02010600030101010101" pitchFamily="2" charset="-122"/>
              </a:defRPr>
            </a:lvl2pPr>
            <a:lvl3pPr marL="1143000" indent="-228600" eaLnBrk="0" hangingPunct="0">
              <a:defRPr sz="2100">
                <a:solidFill>
                  <a:schemeClr val="tx1"/>
                </a:solidFill>
                <a:latin typeface="Arial" panose="020B0604020202020204" pitchFamily="34" charset="0"/>
                <a:ea typeface="宋体" panose="02010600030101010101" pitchFamily="2" charset="-122"/>
              </a:defRPr>
            </a:lvl3pPr>
            <a:lvl4pPr marL="1600200" indent="-228600" eaLnBrk="0" hangingPunct="0">
              <a:defRPr sz="2100">
                <a:solidFill>
                  <a:schemeClr val="tx1"/>
                </a:solidFill>
                <a:latin typeface="Arial" panose="020B0604020202020204" pitchFamily="34" charset="0"/>
                <a:ea typeface="宋体" panose="02010600030101010101" pitchFamily="2" charset="-122"/>
              </a:defRPr>
            </a:lvl4pPr>
            <a:lvl5pPr marL="2057400" indent="-228600" eaLnBrk="0" hangingPunct="0">
              <a:defRPr sz="2100">
                <a:solidFill>
                  <a:schemeClr val="tx1"/>
                </a:solidFill>
                <a:latin typeface="Arial" panose="020B0604020202020204" pitchFamily="34" charset="0"/>
                <a:ea typeface="宋体" panose="02010600030101010101" pitchFamily="2" charset="-122"/>
              </a:defRPr>
            </a:lvl5pPr>
            <a:lvl6pPr marL="25146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6pPr>
            <a:lvl7pPr marL="29718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7pPr>
            <a:lvl8pPr marL="34290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8pPr>
            <a:lvl9pPr marL="3886200" indent="-228600" defTabSz="1089025" eaLnBrk="0" fontAlgn="base" hangingPunct="0">
              <a:spcBef>
                <a:spcPct val="0"/>
              </a:spcBef>
              <a:spcAft>
                <a:spcPct val="0"/>
              </a:spcAft>
              <a:defRPr sz="2100">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buFont typeface="Arial" panose="020B0604020202020204" pitchFamily="34" charset="0"/>
              <a:buNone/>
            </a:pPr>
            <a:r>
              <a:rPr lang="zh-CN" altLang="en-US" sz="1100" dirty="0">
                <a:solidFill>
                  <a:schemeClr val="tx1">
                    <a:lumMod val="65000"/>
                    <a:lumOff val="35000"/>
                  </a:schemeClr>
                </a:solidFill>
                <a:latin typeface="+mn-ea"/>
                <a:ea typeface="+mn-ea"/>
                <a:sym typeface="微软雅黑" panose="020B0503020204020204" pitchFamily="34" charset="-122"/>
              </a:rPr>
              <a:t>单击此处添加文字内容单击此处添加文字内容单击此处添加文字内容单击此处添加文字内容单击此处添加文字内容单击此处添加文字内容单击此处添加文字内容单击此处添加文字内容</a:t>
            </a:r>
            <a:endParaRPr lang="zh-CN" altLang="en-US" sz="1200" dirty="0">
              <a:solidFill>
                <a:schemeClr val="tx1">
                  <a:lumMod val="65000"/>
                  <a:lumOff val="35000"/>
                </a:schemeClr>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30"/>
                                        </p:tgtEl>
                                        <p:attrNameLst>
                                          <p:attrName>style.visibility</p:attrName>
                                        </p:attrNameLst>
                                      </p:cBhvr>
                                      <p:to>
                                        <p:strVal val="visible"/>
                                      </p:to>
                                    </p:set>
                                    <p:anim calcmode="lin" valueType="num">
                                      <p:cBhvr additive="base">
                                        <p:cTn id="18" dur="500" fill="hold"/>
                                        <p:tgtEl>
                                          <p:spTgt spid="30"/>
                                        </p:tgtEl>
                                        <p:attrNameLst>
                                          <p:attrName>ppt_x</p:attrName>
                                        </p:attrNameLst>
                                      </p:cBhvr>
                                      <p:tavLst>
                                        <p:tav tm="0">
                                          <p:val>
                                            <p:strVal val="1+#ppt_w/2"/>
                                          </p:val>
                                        </p:tav>
                                        <p:tav tm="100000">
                                          <p:val>
                                            <p:strVal val="#ppt_x"/>
                                          </p:val>
                                        </p:tav>
                                      </p:tavLst>
                                    </p:anim>
                                    <p:anim calcmode="lin" valueType="num">
                                      <p:cBhvr additive="base">
                                        <p:cTn id="19" dur="500" fill="hold"/>
                                        <p:tgtEl>
                                          <p:spTgt spid="30"/>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 calcmode="lin" valueType="num">
                                      <p:cBhvr additive="base">
                                        <p:cTn id="22" dur="500" fill="hold"/>
                                        <p:tgtEl>
                                          <p:spTgt spid="36"/>
                                        </p:tgtEl>
                                        <p:attrNameLst>
                                          <p:attrName>ppt_x</p:attrName>
                                        </p:attrNameLst>
                                      </p:cBhvr>
                                      <p:tavLst>
                                        <p:tav tm="0">
                                          <p:val>
                                            <p:strVal val="1+#ppt_w/2"/>
                                          </p:val>
                                        </p:tav>
                                        <p:tav tm="100000">
                                          <p:val>
                                            <p:strVal val="#ppt_x"/>
                                          </p:val>
                                        </p:tav>
                                      </p:tavLst>
                                    </p:anim>
                                    <p:anim calcmode="lin" valueType="num">
                                      <p:cBhvr additive="base">
                                        <p:cTn id="23" dur="500" fill="hold"/>
                                        <p:tgtEl>
                                          <p:spTgt spid="36"/>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 calcmode="lin" valueType="num">
                                      <p:cBhvr additive="base">
                                        <p:cTn id="28" dur="500" fill="hold"/>
                                        <p:tgtEl>
                                          <p:spTgt spid="50"/>
                                        </p:tgtEl>
                                        <p:attrNameLst>
                                          <p:attrName>ppt_x</p:attrName>
                                        </p:attrNameLst>
                                      </p:cBhvr>
                                      <p:tavLst>
                                        <p:tav tm="0">
                                          <p:val>
                                            <p:strVal val="0-#ppt_w/2"/>
                                          </p:val>
                                        </p:tav>
                                        <p:tav tm="100000">
                                          <p:val>
                                            <p:strVal val="#ppt_x"/>
                                          </p:val>
                                        </p:tav>
                                      </p:tavLst>
                                    </p:anim>
                                    <p:anim calcmode="lin" valueType="num">
                                      <p:cBhvr additive="base">
                                        <p:cTn id="29" dur="500" fill="hold"/>
                                        <p:tgtEl>
                                          <p:spTgt spid="50"/>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additive="base">
                                        <p:cTn id="32" dur="500" fill="hold"/>
                                        <p:tgtEl>
                                          <p:spTgt spid="58"/>
                                        </p:tgtEl>
                                        <p:attrNameLst>
                                          <p:attrName>ppt_x</p:attrName>
                                        </p:attrNameLst>
                                      </p:cBhvr>
                                      <p:tavLst>
                                        <p:tav tm="0">
                                          <p:val>
                                            <p:strVal val="0-#ppt_w/2"/>
                                          </p:val>
                                        </p:tav>
                                        <p:tav tm="100000">
                                          <p:val>
                                            <p:strVal val="#ppt_x"/>
                                          </p:val>
                                        </p:tav>
                                      </p:tavLst>
                                    </p:anim>
                                    <p:anim calcmode="lin" valueType="num">
                                      <p:cBhvr additive="base">
                                        <p:cTn id="33"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additive="base">
                                        <p:cTn id="38" dur="500" fill="hold"/>
                                        <p:tgtEl>
                                          <p:spTgt spid="69"/>
                                        </p:tgtEl>
                                        <p:attrNameLst>
                                          <p:attrName>ppt_x</p:attrName>
                                        </p:attrNameLst>
                                      </p:cBhvr>
                                      <p:tavLst>
                                        <p:tav tm="0">
                                          <p:val>
                                            <p:strVal val="#ppt_x"/>
                                          </p:val>
                                        </p:tav>
                                        <p:tav tm="100000">
                                          <p:val>
                                            <p:strVal val="#ppt_x"/>
                                          </p:val>
                                        </p:tav>
                                      </p:tavLst>
                                    </p:anim>
                                    <p:anim calcmode="lin" valueType="num">
                                      <p:cBhvr additive="base">
                                        <p:cTn id="39"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发展情况</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71" name="Freeform 5"/>
          <p:cNvSpPr/>
          <p:nvPr/>
        </p:nvSpPr>
        <p:spPr bwMode="auto">
          <a:xfrm rot="680677">
            <a:off x="-77378" y="1240191"/>
            <a:ext cx="7204769" cy="2673323"/>
          </a:xfrm>
          <a:custGeom>
            <a:avLst/>
            <a:gdLst>
              <a:gd name="connsiteX0" fmla="*/ 1611 w 2895"/>
              <a:gd name="connsiteY0" fmla="*/ 694 h 1082"/>
              <a:gd name="connsiteX1" fmla="*/ 1740 w 2895"/>
              <a:gd name="connsiteY1" fmla="*/ 588 h 1082"/>
              <a:gd name="connsiteX2" fmla="*/ 2389 w 2895"/>
              <a:gd name="connsiteY2" fmla="*/ 402 h 1082"/>
              <a:gd name="connsiteX3" fmla="*/ 2895 w 2895"/>
              <a:gd name="connsiteY3" fmla="*/ 415 h 1082"/>
              <a:gd name="connsiteX4" fmla="*/ 2878 w 2895"/>
              <a:gd name="connsiteY4" fmla="*/ 424 h 1082"/>
              <a:gd name="connsiteX5" fmla="*/ 2878 w 2895"/>
              <a:gd name="connsiteY5" fmla="*/ 424 h 1082"/>
              <a:gd name="connsiteX6" fmla="*/ 2449 w 2895"/>
              <a:gd name="connsiteY6" fmla="*/ 382 h 1082"/>
              <a:gd name="connsiteX7" fmla="*/ 2801 w 2895"/>
              <a:gd name="connsiteY7" fmla="*/ 0 h 1082"/>
              <a:gd name="connsiteX8" fmla="*/ 2474 w 2895"/>
              <a:gd name="connsiteY8" fmla="*/ 344 h 1082"/>
              <a:gd name="connsiteX9" fmla="*/ 2137 w 2895"/>
              <a:gd name="connsiteY9" fmla="*/ 312 h 1082"/>
              <a:gd name="connsiteX10" fmla="*/ 1711 w 2895"/>
              <a:gd name="connsiteY10" fmla="*/ 545 h 1082"/>
              <a:gd name="connsiteX11" fmla="*/ 1609 w 2895"/>
              <a:gd name="connsiteY11" fmla="*/ 619 h 1082"/>
              <a:gd name="connsiteX12" fmla="*/ 1353 w 2895"/>
              <a:gd name="connsiteY12" fmla="*/ 675 h 1082"/>
              <a:gd name="connsiteX13" fmla="*/ 893 w 2895"/>
              <a:gd name="connsiteY13" fmla="*/ 585 h 1082"/>
              <a:gd name="connsiteX14" fmla="*/ 6 w 2895"/>
              <a:gd name="connsiteY14" fmla="*/ 676 h 1082"/>
              <a:gd name="connsiteX15" fmla="*/ 0 w 2895"/>
              <a:gd name="connsiteY15" fmla="*/ 681 h 1082"/>
              <a:gd name="connsiteX16" fmla="*/ 0 w 2895"/>
              <a:gd name="connsiteY16" fmla="*/ 1070 h 1082"/>
              <a:gd name="connsiteX17" fmla="*/ 56 w 2895"/>
              <a:gd name="connsiteY17" fmla="*/ 908 h 1082"/>
              <a:gd name="connsiteX18" fmla="*/ 325 w 2895"/>
              <a:gd name="connsiteY18" fmla="*/ 673 h 1082"/>
              <a:gd name="connsiteX19" fmla="*/ 973 w 2895"/>
              <a:gd name="connsiteY19" fmla="*/ 702 h 1082"/>
              <a:gd name="connsiteX20" fmla="*/ 1124 w 2895"/>
              <a:gd name="connsiteY20" fmla="*/ 846 h 1082"/>
              <a:gd name="connsiteX21" fmla="*/ 1294 w 2895"/>
              <a:gd name="connsiteY21" fmla="*/ 896 h 1082"/>
              <a:gd name="connsiteX22" fmla="*/ 1550 w 2895"/>
              <a:gd name="connsiteY22" fmla="*/ 906 h 1082"/>
              <a:gd name="connsiteX23" fmla="*/ 1647 w 2895"/>
              <a:gd name="connsiteY23" fmla="*/ 1021 h 1082"/>
              <a:gd name="connsiteX24" fmla="*/ 1850 w 2895"/>
              <a:gd name="connsiteY24" fmla="*/ 1065 h 1082"/>
              <a:gd name="connsiteX25" fmla="*/ 1594 w 2895"/>
              <a:gd name="connsiteY25" fmla="*/ 892 h 1082"/>
              <a:gd name="connsiteX26" fmla="*/ 1752 w 2895"/>
              <a:gd name="connsiteY26" fmla="*/ 953 h 1082"/>
              <a:gd name="connsiteX27" fmla="*/ 2137 w 2895"/>
              <a:gd name="connsiteY27" fmla="*/ 855 h 1082"/>
              <a:gd name="connsiteX28" fmla="*/ 1744 w 2895"/>
              <a:gd name="connsiteY28" fmla="*/ 913 h 1082"/>
              <a:gd name="connsiteX29" fmla="*/ 1617 w 2895"/>
              <a:gd name="connsiteY29" fmla="*/ 837 h 1082"/>
              <a:gd name="connsiteX30" fmla="*/ 1456 w 2895"/>
              <a:gd name="connsiteY30" fmla="*/ 829 h 1082"/>
              <a:gd name="connsiteX31" fmla="*/ 954 w 2895"/>
              <a:gd name="connsiteY31" fmla="*/ 697 h 1082"/>
              <a:gd name="connsiteX32" fmla="*/ 1611 w 2895"/>
              <a:gd name="connsiteY32" fmla="*/ 694 h 1082"/>
              <a:gd name="connsiteX0-1" fmla="*/ 1611 w 2895"/>
              <a:gd name="connsiteY0-2" fmla="*/ 694 h 1082"/>
              <a:gd name="connsiteX1-3" fmla="*/ 1740 w 2895"/>
              <a:gd name="connsiteY1-4" fmla="*/ 588 h 1082"/>
              <a:gd name="connsiteX2-5" fmla="*/ 2389 w 2895"/>
              <a:gd name="connsiteY2-6" fmla="*/ 402 h 1082"/>
              <a:gd name="connsiteX3-7" fmla="*/ 2895 w 2895"/>
              <a:gd name="connsiteY3-8" fmla="*/ 415 h 1082"/>
              <a:gd name="connsiteX4-9" fmla="*/ 2878 w 2895"/>
              <a:gd name="connsiteY4-10" fmla="*/ 424 h 1082"/>
              <a:gd name="connsiteX5-11" fmla="*/ 2878 w 2895"/>
              <a:gd name="connsiteY5-12" fmla="*/ 424 h 1082"/>
              <a:gd name="connsiteX6-13" fmla="*/ 2449 w 2895"/>
              <a:gd name="connsiteY6-14" fmla="*/ 382 h 1082"/>
              <a:gd name="connsiteX7-15" fmla="*/ 2801 w 2895"/>
              <a:gd name="connsiteY7-16" fmla="*/ 0 h 1082"/>
              <a:gd name="connsiteX8-17" fmla="*/ 2474 w 2895"/>
              <a:gd name="connsiteY8-18" fmla="*/ 344 h 1082"/>
              <a:gd name="connsiteX9-19" fmla="*/ 2137 w 2895"/>
              <a:gd name="connsiteY9-20" fmla="*/ 312 h 1082"/>
              <a:gd name="connsiteX10-21" fmla="*/ 1711 w 2895"/>
              <a:gd name="connsiteY10-22" fmla="*/ 545 h 1082"/>
              <a:gd name="connsiteX11-23" fmla="*/ 1609 w 2895"/>
              <a:gd name="connsiteY11-24" fmla="*/ 619 h 1082"/>
              <a:gd name="connsiteX12-25" fmla="*/ 1353 w 2895"/>
              <a:gd name="connsiteY12-26" fmla="*/ 675 h 1082"/>
              <a:gd name="connsiteX13-27" fmla="*/ 893 w 2895"/>
              <a:gd name="connsiteY13-28" fmla="*/ 585 h 1082"/>
              <a:gd name="connsiteX14-29" fmla="*/ 6 w 2895"/>
              <a:gd name="connsiteY14-30" fmla="*/ 676 h 1082"/>
              <a:gd name="connsiteX15-31" fmla="*/ 0 w 2895"/>
              <a:gd name="connsiteY15-32" fmla="*/ 681 h 1082"/>
              <a:gd name="connsiteX16-33" fmla="*/ 0 w 2895"/>
              <a:gd name="connsiteY16-34" fmla="*/ 1070 h 1082"/>
              <a:gd name="connsiteX17-35" fmla="*/ 56 w 2895"/>
              <a:gd name="connsiteY17-36" fmla="*/ 908 h 1082"/>
              <a:gd name="connsiteX18-37" fmla="*/ 325 w 2895"/>
              <a:gd name="connsiteY18-38" fmla="*/ 673 h 1082"/>
              <a:gd name="connsiteX19-39" fmla="*/ 973 w 2895"/>
              <a:gd name="connsiteY19-40" fmla="*/ 702 h 1082"/>
              <a:gd name="connsiteX20-41" fmla="*/ 1294 w 2895"/>
              <a:gd name="connsiteY20-42" fmla="*/ 896 h 1082"/>
              <a:gd name="connsiteX21-43" fmla="*/ 1550 w 2895"/>
              <a:gd name="connsiteY21-44" fmla="*/ 906 h 1082"/>
              <a:gd name="connsiteX22-45" fmla="*/ 1647 w 2895"/>
              <a:gd name="connsiteY22-46" fmla="*/ 1021 h 1082"/>
              <a:gd name="connsiteX23-47" fmla="*/ 1850 w 2895"/>
              <a:gd name="connsiteY23-48" fmla="*/ 1065 h 1082"/>
              <a:gd name="connsiteX24-49" fmla="*/ 1594 w 2895"/>
              <a:gd name="connsiteY24-50" fmla="*/ 892 h 1082"/>
              <a:gd name="connsiteX25-51" fmla="*/ 1752 w 2895"/>
              <a:gd name="connsiteY25-52" fmla="*/ 953 h 1082"/>
              <a:gd name="connsiteX26-53" fmla="*/ 2137 w 2895"/>
              <a:gd name="connsiteY26-54" fmla="*/ 855 h 1082"/>
              <a:gd name="connsiteX27-55" fmla="*/ 1744 w 2895"/>
              <a:gd name="connsiteY27-56" fmla="*/ 913 h 1082"/>
              <a:gd name="connsiteX28-57" fmla="*/ 1617 w 2895"/>
              <a:gd name="connsiteY28-58" fmla="*/ 837 h 1082"/>
              <a:gd name="connsiteX29-59" fmla="*/ 1456 w 2895"/>
              <a:gd name="connsiteY29-60" fmla="*/ 829 h 1082"/>
              <a:gd name="connsiteX30-61" fmla="*/ 954 w 2895"/>
              <a:gd name="connsiteY30-62" fmla="*/ 697 h 1082"/>
              <a:gd name="connsiteX31-63" fmla="*/ 1611 w 2895"/>
              <a:gd name="connsiteY31-64" fmla="*/ 694 h 1082"/>
              <a:gd name="connsiteX0-65" fmla="*/ 1611 w 2895"/>
              <a:gd name="connsiteY0-66" fmla="*/ 694 h 1082"/>
              <a:gd name="connsiteX1-67" fmla="*/ 1740 w 2895"/>
              <a:gd name="connsiteY1-68" fmla="*/ 588 h 1082"/>
              <a:gd name="connsiteX2-69" fmla="*/ 2389 w 2895"/>
              <a:gd name="connsiteY2-70" fmla="*/ 402 h 1082"/>
              <a:gd name="connsiteX3-71" fmla="*/ 2895 w 2895"/>
              <a:gd name="connsiteY3-72" fmla="*/ 415 h 1082"/>
              <a:gd name="connsiteX4-73" fmla="*/ 2878 w 2895"/>
              <a:gd name="connsiteY4-74" fmla="*/ 424 h 1082"/>
              <a:gd name="connsiteX5-75" fmla="*/ 2878 w 2895"/>
              <a:gd name="connsiteY5-76" fmla="*/ 424 h 1082"/>
              <a:gd name="connsiteX6-77" fmla="*/ 2449 w 2895"/>
              <a:gd name="connsiteY6-78" fmla="*/ 382 h 1082"/>
              <a:gd name="connsiteX7-79" fmla="*/ 2801 w 2895"/>
              <a:gd name="connsiteY7-80" fmla="*/ 0 h 1082"/>
              <a:gd name="connsiteX8-81" fmla="*/ 2474 w 2895"/>
              <a:gd name="connsiteY8-82" fmla="*/ 344 h 1082"/>
              <a:gd name="connsiteX9-83" fmla="*/ 2137 w 2895"/>
              <a:gd name="connsiteY9-84" fmla="*/ 312 h 1082"/>
              <a:gd name="connsiteX10-85" fmla="*/ 1711 w 2895"/>
              <a:gd name="connsiteY10-86" fmla="*/ 545 h 1082"/>
              <a:gd name="connsiteX11-87" fmla="*/ 1609 w 2895"/>
              <a:gd name="connsiteY11-88" fmla="*/ 619 h 1082"/>
              <a:gd name="connsiteX12-89" fmla="*/ 1353 w 2895"/>
              <a:gd name="connsiteY12-90" fmla="*/ 675 h 1082"/>
              <a:gd name="connsiteX13-91" fmla="*/ 893 w 2895"/>
              <a:gd name="connsiteY13-92" fmla="*/ 585 h 1082"/>
              <a:gd name="connsiteX14-93" fmla="*/ 6 w 2895"/>
              <a:gd name="connsiteY14-94" fmla="*/ 676 h 1082"/>
              <a:gd name="connsiteX15-95" fmla="*/ 0 w 2895"/>
              <a:gd name="connsiteY15-96" fmla="*/ 681 h 1082"/>
              <a:gd name="connsiteX16-97" fmla="*/ 0 w 2895"/>
              <a:gd name="connsiteY16-98" fmla="*/ 1070 h 1082"/>
              <a:gd name="connsiteX17-99" fmla="*/ 56 w 2895"/>
              <a:gd name="connsiteY17-100" fmla="*/ 908 h 1082"/>
              <a:gd name="connsiteX18-101" fmla="*/ 325 w 2895"/>
              <a:gd name="connsiteY18-102" fmla="*/ 673 h 1082"/>
              <a:gd name="connsiteX19-103" fmla="*/ 973 w 2895"/>
              <a:gd name="connsiteY19-104" fmla="*/ 702 h 1082"/>
              <a:gd name="connsiteX20-105" fmla="*/ 1550 w 2895"/>
              <a:gd name="connsiteY20-106" fmla="*/ 906 h 1082"/>
              <a:gd name="connsiteX21-107" fmla="*/ 1647 w 2895"/>
              <a:gd name="connsiteY21-108" fmla="*/ 1021 h 1082"/>
              <a:gd name="connsiteX22-109" fmla="*/ 1850 w 2895"/>
              <a:gd name="connsiteY22-110" fmla="*/ 1065 h 1082"/>
              <a:gd name="connsiteX23-111" fmla="*/ 1594 w 2895"/>
              <a:gd name="connsiteY23-112" fmla="*/ 892 h 1082"/>
              <a:gd name="connsiteX24-113" fmla="*/ 1752 w 2895"/>
              <a:gd name="connsiteY24-114" fmla="*/ 953 h 1082"/>
              <a:gd name="connsiteX25-115" fmla="*/ 2137 w 2895"/>
              <a:gd name="connsiteY25-116" fmla="*/ 855 h 1082"/>
              <a:gd name="connsiteX26-117" fmla="*/ 1744 w 2895"/>
              <a:gd name="connsiteY26-118" fmla="*/ 913 h 1082"/>
              <a:gd name="connsiteX27-119" fmla="*/ 1617 w 2895"/>
              <a:gd name="connsiteY27-120" fmla="*/ 837 h 1082"/>
              <a:gd name="connsiteX28-121" fmla="*/ 1456 w 2895"/>
              <a:gd name="connsiteY28-122" fmla="*/ 829 h 1082"/>
              <a:gd name="connsiteX29-123" fmla="*/ 954 w 2895"/>
              <a:gd name="connsiteY29-124" fmla="*/ 697 h 1082"/>
              <a:gd name="connsiteX30-125" fmla="*/ 1611 w 2895"/>
              <a:gd name="connsiteY30-126" fmla="*/ 694 h 1082"/>
              <a:gd name="connsiteX0-127" fmla="*/ 1611 w 2895"/>
              <a:gd name="connsiteY0-128" fmla="*/ 694 h 1082"/>
              <a:gd name="connsiteX1-129" fmla="*/ 1740 w 2895"/>
              <a:gd name="connsiteY1-130" fmla="*/ 588 h 1082"/>
              <a:gd name="connsiteX2-131" fmla="*/ 2389 w 2895"/>
              <a:gd name="connsiteY2-132" fmla="*/ 402 h 1082"/>
              <a:gd name="connsiteX3-133" fmla="*/ 2895 w 2895"/>
              <a:gd name="connsiteY3-134" fmla="*/ 415 h 1082"/>
              <a:gd name="connsiteX4-135" fmla="*/ 2878 w 2895"/>
              <a:gd name="connsiteY4-136" fmla="*/ 424 h 1082"/>
              <a:gd name="connsiteX5-137" fmla="*/ 2878 w 2895"/>
              <a:gd name="connsiteY5-138" fmla="*/ 424 h 1082"/>
              <a:gd name="connsiteX6-139" fmla="*/ 2449 w 2895"/>
              <a:gd name="connsiteY6-140" fmla="*/ 382 h 1082"/>
              <a:gd name="connsiteX7-141" fmla="*/ 2801 w 2895"/>
              <a:gd name="connsiteY7-142" fmla="*/ 0 h 1082"/>
              <a:gd name="connsiteX8-143" fmla="*/ 2474 w 2895"/>
              <a:gd name="connsiteY8-144" fmla="*/ 344 h 1082"/>
              <a:gd name="connsiteX9-145" fmla="*/ 2137 w 2895"/>
              <a:gd name="connsiteY9-146" fmla="*/ 312 h 1082"/>
              <a:gd name="connsiteX10-147" fmla="*/ 1711 w 2895"/>
              <a:gd name="connsiteY10-148" fmla="*/ 545 h 1082"/>
              <a:gd name="connsiteX11-149" fmla="*/ 1609 w 2895"/>
              <a:gd name="connsiteY11-150" fmla="*/ 619 h 1082"/>
              <a:gd name="connsiteX12-151" fmla="*/ 1353 w 2895"/>
              <a:gd name="connsiteY12-152" fmla="*/ 675 h 1082"/>
              <a:gd name="connsiteX13-153" fmla="*/ 893 w 2895"/>
              <a:gd name="connsiteY13-154" fmla="*/ 585 h 1082"/>
              <a:gd name="connsiteX14-155" fmla="*/ 6 w 2895"/>
              <a:gd name="connsiteY14-156" fmla="*/ 676 h 1082"/>
              <a:gd name="connsiteX15-157" fmla="*/ 0 w 2895"/>
              <a:gd name="connsiteY15-158" fmla="*/ 681 h 1082"/>
              <a:gd name="connsiteX16-159" fmla="*/ 0 w 2895"/>
              <a:gd name="connsiteY16-160" fmla="*/ 1070 h 1082"/>
              <a:gd name="connsiteX17-161" fmla="*/ 56 w 2895"/>
              <a:gd name="connsiteY17-162" fmla="*/ 908 h 1082"/>
              <a:gd name="connsiteX18-163" fmla="*/ 325 w 2895"/>
              <a:gd name="connsiteY18-164" fmla="*/ 673 h 1082"/>
              <a:gd name="connsiteX19-165" fmla="*/ 973 w 2895"/>
              <a:gd name="connsiteY19-166" fmla="*/ 702 h 1082"/>
              <a:gd name="connsiteX20-167" fmla="*/ 1550 w 2895"/>
              <a:gd name="connsiteY20-168" fmla="*/ 906 h 1082"/>
              <a:gd name="connsiteX21-169" fmla="*/ 1647 w 2895"/>
              <a:gd name="connsiteY21-170" fmla="*/ 1021 h 1082"/>
              <a:gd name="connsiteX22-171" fmla="*/ 1850 w 2895"/>
              <a:gd name="connsiteY22-172" fmla="*/ 1065 h 1082"/>
              <a:gd name="connsiteX23-173" fmla="*/ 1594 w 2895"/>
              <a:gd name="connsiteY23-174" fmla="*/ 892 h 1082"/>
              <a:gd name="connsiteX24-175" fmla="*/ 1752 w 2895"/>
              <a:gd name="connsiteY24-176" fmla="*/ 953 h 1082"/>
              <a:gd name="connsiteX25-177" fmla="*/ 2137 w 2895"/>
              <a:gd name="connsiteY25-178" fmla="*/ 855 h 1082"/>
              <a:gd name="connsiteX26-179" fmla="*/ 1744 w 2895"/>
              <a:gd name="connsiteY26-180" fmla="*/ 913 h 1082"/>
              <a:gd name="connsiteX27-181" fmla="*/ 1617 w 2895"/>
              <a:gd name="connsiteY27-182" fmla="*/ 837 h 1082"/>
              <a:gd name="connsiteX28-183" fmla="*/ 954 w 2895"/>
              <a:gd name="connsiteY28-184" fmla="*/ 697 h 1082"/>
              <a:gd name="connsiteX29-185" fmla="*/ 1611 w 2895"/>
              <a:gd name="connsiteY29-186" fmla="*/ 694 h 1082"/>
              <a:gd name="connsiteX0-187" fmla="*/ 1611 w 2895"/>
              <a:gd name="connsiteY0-188" fmla="*/ 694 h 1082"/>
              <a:gd name="connsiteX1-189" fmla="*/ 1740 w 2895"/>
              <a:gd name="connsiteY1-190" fmla="*/ 588 h 1082"/>
              <a:gd name="connsiteX2-191" fmla="*/ 2389 w 2895"/>
              <a:gd name="connsiteY2-192" fmla="*/ 402 h 1082"/>
              <a:gd name="connsiteX3-193" fmla="*/ 2895 w 2895"/>
              <a:gd name="connsiteY3-194" fmla="*/ 415 h 1082"/>
              <a:gd name="connsiteX4-195" fmla="*/ 2878 w 2895"/>
              <a:gd name="connsiteY4-196" fmla="*/ 424 h 1082"/>
              <a:gd name="connsiteX5-197" fmla="*/ 2878 w 2895"/>
              <a:gd name="connsiteY5-198" fmla="*/ 424 h 1082"/>
              <a:gd name="connsiteX6-199" fmla="*/ 2449 w 2895"/>
              <a:gd name="connsiteY6-200" fmla="*/ 382 h 1082"/>
              <a:gd name="connsiteX7-201" fmla="*/ 2801 w 2895"/>
              <a:gd name="connsiteY7-202" fmla="*/ 0 h 1082"/>
              <a:gd name="connsiteX8-203" fmla="*/ 2474 w 2895"/>
              <a:gd name="connsiteY8-204" fmla="*/ 344 h 1082"/>
              <a:gd name="connsiteX9-205" fmla="*/ 2137 w 2895"/>
              <a:gd name="connsiteY9-206" fmla="*/ 312 h 1082"/>
              <a:gd name="connsiteX10-207" fmla="*/ 1711 w 2895"/>
              <a:gd name="connsiteY10-208" fmla="*/ 545 h 1082"/>
              <a:gd name="connsiteX11-209" fmla="*/ 1609 w 2895"/>
              <a:gd name="connsiteY11-210" fmla="*/ 619 h 1082"/>
              <a:gd name="connsiteX12-211" fmla="*/ 1353 w 2895"/>
              <a:gd name="connsiteY12-212" fmla="*/ 675 h 1082"/>
              <a:gd name="connsiteX13-213" fmla="*/ 893 w 2895"/>
              <a:gd name="connsiteY13-214" fmla="*/ 585 h 1082"/>
              <a:gd name="connsiteX14-215" fmla="*/ 6 w 2895"/>
              <a:gd name="connsiteY14-216" fmla="*/ 676 h 1082"/>
              <a:gd name="connsiteX15-217" fmla="*/ 0 w 2895"/>
              <a:gd name="connsiteY15-218" fmla="*/ 681 h 1082"/>
              <a:gd name="connsiteX16-219" fmla="*/ 0 w 2895"/>
              <a:gd name="connsiteY16-220" fmla="*/ 1070 h 1082"/>
              <a:gd name="connsiteX17-221" fmla="*/ 56 w 2895"/>
              <a:gd name="connsiteY17-222" fmla="*/ 908 h 1082"/>
              <a:gd name="connsiteX18-223" fmla="*/ 325 w 2895"/>
              <a:gd name="connsiteY18-224" fmla="*/ 673 h 1082"/>
              <a:gd name="connsiteX19-225" fmla="*/ 973 w 2895"/>
              <a:gd name="connsiteY19-226" fmla="*/ 702 h 1082"/>
              <a:gd name="connsiteX20-227" fmla="*/ 1550 w 2895"/>
              <a:gd name="connsiteY20-228" fmla="*/ 906 h 1082"/>
              <a:gd name="connsiteX21-229" fmla="*/ 1647 w 2895"/>
              <a:gd name="connsiteY21-230" fmla="*/ 1021 h 1082"/>
              <a:gd name="connsiteX22-231" fmla="*/ 1850 w 2895"/>
              <a:gd name="connsiteY22-232" fmla="*/ 1065 h 1082"/>
              <a:gd name="connsiteX23-233" fmla="*/ 1594 w 2895"/>
              <a:gd name="connsiteY23-234" fmla="*/ 892 h 1082"/>
              <a:gd name="connsiteX24-235" fmla="*/ 1752 w 2895"/>
              <a:gd name="connsiteY24-236" fmla="*/ 953 h 1082"/>
              <a:gd name="connsiteX25-237" fmla="*/ 2137 w 2895"/>
              <a:gd name="connsiteY25-238" fmla="*/ 855 h 1082"/>
              <a:gd name="connsiteX26-239" fmla="*/ 1744 w 2895"/>
              <a:gd name="connsiteY26-240" fmla="*/ 913 h 1082"/>
              <a:gd name="connsiteX27-241" fmla="*/ 1617 w 2895"/>
              <a:gd name="connsiteY27-242" fmla="*/ 837 h 1082"/>
              <a:gd name="connsiteX28-243" fmla="*/ 1617 w 2895"/>
              <a:gd name="connsiteY28-244" fmla="*/ 834 h 1082"/>
              <a:gd name="connsiteX29-245" fmla="*/ 954 w 2895"/>
              <a:gd name="connsiteY29-246" fmla="*/ 697 h 1082"/>
              <a:gd name="connsiteX30-247" fmla="*/ 1611 w 2895"/>
              <a:gd name="connsiteY30-248" fmla="*/ 694 h 1082"/>
              <a:gd name="connsiteX0-249" fmla="*/ 1611 w 2895"/>
              <a:gd name="connsiteY0-250" fmla="*/ 694 h 1082"/>
              <a:gd name="connsiteX1-251" fmla="*/ 1740 w 2895"/>
              <a:gd name="connsiteY1-252" fmla="*/ 588 h 1082"/>
              <a:gd name="connsiteX2-253" fmla="*/ 2389 w 2895"/>
              <a:gd name="connsiteY2-254" fmla="*/ 402 h 1082"/>
              <a:gd name="connsiteX3-255" fmla="*/ 2895 w 2895"/>
              <a:gd name="connsiteY3-256" fmla="*/ 415 h 1082"/>
              <a:gd name="connsiteX4-257" fmla="*/ 2878 w 2895"/>
              <a:gd name="connsiteY4-258" fmla="*/ 424 h 1082"/>
              <a:gd name="connsiteX5-259" fmla="*/ 2878 w 2895"/>
              <a:gd name="connsiteY5-260" fmla="*/ 424 h 1082"/>
              <a:gd name="connsiteX6-261" fmla="*/ 2449 w 2895"/>
              <a:gd name="connsiteY6-262" fmla="*/ 382 h 1082"/>
              <a:gd name="connsiteX7-263" fmla="*/ 2801 w 2895"/>
              <a:gd name="connsiteY7-264" fmla="*/ 0 h 1082"/>
              <a:gd name="connsiteX8-265" fmla="*/ 2474 w 2895"/>
              <a:gd name="connsiteY8-266" fmla="*/ 344 h 1082"/>
              <a:gd name="connsiteX9-267" fmla="*/ 2137 w 2895"/>
              <a:gd name="connsiteY9-268" fmla="*/ 312 h 1082"/>
              <a:gd name="connsiteX10-269" fmla="*/ 1711 w 2895"/>
              <a:gd name="connsiteY10-270" fmla="*/ 545 h 1082"/>
              <a:gd name="connsiteX11-271" fmla="*/ 1609 w 2895"/>
              <a:gd name="connsiteY11-272" fmla="*/ 619 h 1082"/>
              <a:gd name="connsiteX12-273" fmla="*/ 1353 w 2895"/>
              <a:gd name="connsiteY12-274" fmla="*/ 675 h 1082"/>
              <a:gd name="connsiteX13-275" fmla="*/ 893 w 2895"/>
              <a:gd name="connsiteY13-276" fmla="*/ 585 h 1082"/>
              <a:gd name="connsiteX14-277" fmla="*/ 6 w 2895"/>
              <a:gd name="connsiteY14-278" fmla="*/ 676 h 1082"/>
              <a:gd name="connsiteX15-279" fmla="*/ 0 w 2895"/>
              <a:gd name="connsiteY15-280" fmla="*/ 681 h 1082"/>
              <a:gd name="connsiteX16-281" fmla="*/ 0 w 2895"/>
              <a:gd name="connsiteY16-282" fmla="*/ 1070 h 1082"/>
              <a:gd name="connsiteX17-283" fmla="*/ 56 w 2895"/>
              <a:gd name="connsiteY17-284" fmla="*/ 908 h 1082"/>
              <a:gd name="connsiteX18-285" fmla="*/ 325 w 2895"/>
              <a:gd name="connsiteY18-286" fmla="*/ 673 h 1082"/>
              <a:gd name="connsiteX19-287" fmla="*/ 973 w 2895"/>
              <a:gd name="connsiteY19-288" fmla="*/ 702 h 1082"/>
              <a:gd name="connsiteX20-289" fmla="*/ 1550 w 2895"/>
              <a:gd name="connsiteY20-290" fmla="*/ 906 h 1082"/>
              <a:gd name="connsiteX21-291" fmla="*/ 1647 w 2895"/>
              <a:gd name="connsiteY21-292" fmla="*/ 1021 h 1082"/>
              <a:gd name="connsiteX22-293" fmla="*/ 1850 w 2895"/>
              <a:gd name="connsiteY22-294" fmla="*/ 1065 h 1082"/>
              <a:gd name="connsiteX23-295" fmla="*/ 1594 w 2895"/>
              <a:gd name="connsiteY23-296" fmla="*/ 892 h 1082"/>
              <a:gd name="connsiteX24-297" fmla="*/ 1752 w 2895"/>
              <a:gd name="connsiteY24-298" fmla="*/ 953 h 1082"/>
              <a:gd name="connsiteX25-299" fmla="*/ 2137 w 2895"/>
              <a:gd name="connsiteY25-300" fmla="*/ 855 h 1082"/>
              <a:gd name="connsiteX26-301" fmla="*/ 1744 w 2895"/>
              <a:gd name="connsiteY26-302" fmla="*/ 913 h 1082"/>
              <a:gd name="connsiteX27-303" fmla="*/ 1617 w 2895"/>
              <a:gd name="connsiteY27-304" fmla="*/ 837 h 1082"/>
              <a:gd name="connsiteX28-305" fmla="*/ 954 w 2895"/>
              <a:gd name="connsiteY28-306" fmla="*/ 697 h 1082"/>
              <a:gd name="connsiteX29-307" fmla="*/ 1611 w 2895"/>
              <a:gd name="connsiteY29-308" fmla="*/ 694 h 1082"/>
              <a:gd name="connsiteX0-309" fmla="*/ 1617 w 2895"/>
              <a:gd name="connsiteY0-310" fmla="*/ 837 h 1082"/>
              <a:gd name="connsiteX1-311" fmla="*/ 954 w 2895"/>
              <a:gd name="connsiteY1-312" fmla="*/ 697 h 1082"/>
              <a:gd name="connsiteX2-313" fmla="*/ 1611 w 2895"/>
              <a:gd name="connsiteY2-314" fmla="*/ 694 h 1082"/>
              <a:gd name="connsiteX3-315" fmla="*/ 1740 w 2895"/>
              <a:gd name="connsiteY3-316" fmla="*/ 588 h 1082"/>
              <a:gd name="connsiteX4-317" fmla="*/ 2389 w 2895"/>
              <a:gd name="connsiteY4-318" fmla="*/ 402 h 1082"/>
              <a:gd name="connsiteX5-319" fmla="*/ 2895 w 2895"/>
              <a:gd name="connsiteY5-320" fmla="*/ 415 h 1082"/>
              <a:gd name="connsiteX6-321" fmla="*/ 2878 w 2895"/>
              <a:gd name="connsiteY6-322" fmla="*/ 424 h 1082"/>
              <a:gd name="connsiteX7-323" fmla="*/ 2878 w 2895"/>
              <a:gd name="connsiteY7-324" fmla="*/ 424 h 1082"/>
              <a:gd name="connsiteX8-325" fmla="*/ 2449 w 2895"/>
              <a:gd name="connsiteY8-326" fmla="*/ 382 h 1082"/>
              <a:gd name="connsiteX9-327" fmla="*/ 2801 w 2895"/>
              <a:gd name="connsiteY9-328" fmla="*/ 0 h 1082"/>
              <a:gd name="connsiteX10-329" fmla="*/ 2474 w 2895"/>
              <a:gd name="connsiteY10-330" fmla="*/ 344 h 1082"/>
              <a:gd name="connsiteX11-331" fmla="*/ 2137 w 2895"/>
              <a:gd name="connsiteY11-332" fmla="*/ 312 h 1082"/>
              <a:gd name="connsiteX12-333" fmla="*/ 1711 w 2895"/>
              <a:gd name="connsiteY12-334" fmla="*/ 545 h 1082"/>
              <a:gd name="connsiteX13-335" fmla="*/ 1609 w 2895"/>
              <a:gd name="connsiteY13-336" fmla="*/ 619 h 1082"/>
              <a:gd name="connsiteX14-337" fmla="*/ 1353 w 2895"/>
              <a:gd name="connsiteY14-338" fmla="*/ 675 h 1082"/>
              <a:gd name="connsiteX15-339" fmla="*/ 893 w 2895"/>
              <a:gd name="connsiteY15-340" fmla="*/ 585 h 1082"/>
              <a:gd name="connsiteX16-341" fmla="*/ 6 w 2895"/>
              <a:gd name="connsiteY16-342" fmla="*/ 676 h 1082"/>
              <a:gd name="connsiteX17-343" fmla="*/ 0 w 2895"/>
              <a:gd name="connsiteY17-344" fmla="*/ 681 h 1082"/>
              <a:gd name="connsiteX18-345" fmla="*/ 0 w 2895"/>
              <a:gd name="connsiteY18-346" fmla="*/ 1070 h 1082"/>
              <a:gd name="connsiteX19-347" fmla="*/ 56 w 2895"/>
              <a:gd name="connsiteY19-348" fmla="*/ 908 h 1082"/>
              <a:gd name="connsiteX20-349" fmla="*/ 325 w 2895"/>
              <a:gd name="connsiteY20-350" fmla="*/ 673 h 1082"/>
              <a:gd name="connsiteX21-351" fmla="*/ 973 w 2895"/>
              <a:gd name="connsiteY21-352" fmla="*/ 702 h 1082"/>
              <a:gd name="connsiteX22-353" fmla="*/ 1550 w 2895"/>
              <a:gd name="connsiteY22-354" fmla="*/ 906 h 1082"/>
              <a:gd name="connsiteX23-355" fmla="*/ 1647 w 2895"/>
              <a:gd name="connsiteY23-356" fmla="*/ 1021 h 1082"/>
              <a:gd name="connsiteX24-357" fmla="*/ 1850 w 2895"/>
              <a:gd name="connsiteY24-358" fmla="*/ 1065 h 1082"/>
              <a:gd name="connsiteX25-359" fmla="*/ 1594 w 2895"/>
              <a:gd name="connsiteY25-360" fmla="*/ 892 h 1082"/>
              <a:gd name="connsiteX26-361" fmla="*/ 1752 w 2895"/>
              <a:gd name="connsiteY26-362" fmla="*/ 953 h 1082"/>
              <a:gd name="connsiteX27-363" fmla="*/ 2137 w 2895"/>
              <a:gd name="connsiteY27-364" fmla="*/ 855 h 1082"/>
              <a:gd name="connsiteX28-365" fmla="*/ 1782 w 2895"/>
              <a:gd name="connsiteY28-366" fmla="*/ 951 h 1082"/>
              <a:gd name="connsiteX0-367" fmla="*/ 954 w 2895"/>
              <a:gd name="connsiteY0-368" fmla="*/ 697 h 1082"/>
              <a:gd name="connsiteX1-369" fmla="*/ 1611 w 2895"/>
              <a:gd name="connsiteY1-370" fmla="*/ 694 h 1082"/>
              <a:gd name="connsiteX2-371" fmla="*/ 1740 w 2895"/>
              <a:gd name="connsiteY2-372" fmla="*/ 588 h 1082"/>
              <a:gd name="connsiteX3-373" fmla="*/ 2389 w 2895"/>
              <a:gd name="connsiteY3-374" fmla="*/ 402 h 1082"/>
              <a:gd name="connsiteX4-375" fmla="*/ 2895 w 2895"/>
              <a:gd name="connsiteY4-376" fmla="*/ 415 h 1082"/>
              <a:gd name="connsiteX5-377" fmla="*/ 2878 w 2895"/>
              <a:gd name="connsiteY5-378" fmla="*/ 424 h 1082"/>
              <a:gd name="connsiteX6-379" fmla="*/ 2878 w 2895"/>
              <a:gd name="connsiteY6-380" fmla="*/ 424 h 1082"/>
              <a:gd name="connsiteX7-381" fmla="*/ 2449 w 2895"/>
              <a:gd name="connsiteY7-382" fmla="*/ 382 h 1082"/>
              <a:gd name="connsiteX8-383" fmla="*/ 2801 w 2895"/>
              <a:gd name="connsiteY8-384" fmla="*/ 0 h 1082"/>
              <a:gd name="connsiteX9-385" fmla="*/ 2474 w 2895"/>
              <a:gd name="connsiteY9-386" fmla="*/ 344 h 1082"/>
              <a:gd name="connsiteX10-387" fmla="*/ 2137 w 2895"/>
              <a:gd name="connsiteY10-388" fmla="*/ 312 h 1082"/>
              <a:gd name="connsiteX11-389" fmla="*/ 1711 w 2895"/>
              <a:gd name="connsiteY11-390" fmla="*/ 545 h 1082"/>
              <a:gd name="connsiteX12-391" fmla="*/ 1609 w 2895"/>
              <a:gd name="connsiteY12-392" fmla="*/ 619 h 1082"/>
              <a:gd name="connsiteX13-393" fmla="*/ 1353 w 2895"/>
              <a:gd name="connsiteY13-394" fmla="*/ 675 h 1082"/>
              <a:gd name="connsiteX14-395" fmla="*/ 893 w 2895"/>
              <a:gd name="connsiteY14-396" fmla="*/ 585 h 1082"/>
              <a:gd name="connsiteX15-397" fmla="*/ 6 w 2895"/>
              <a:gd name="connsiteY15-398" fmla="*/ 676 h 1082"/>
              <a:gd name="connsiteX16-399" fmla="*/ 0 w 2895"/>
              <a:gd name="connsiteY16-400" fmla="*/ 681 h 1082"/>
              <a:gd name="connsiteX17-401" fmla="*/ 0 w 2895"/>
              <a:gd name="connsiteY17-402" fmla="*/ 1070 h 1082"/>
              <a:gd name="connsiteX18-403" fmla="*/ 56 w 2895"/>
              <a:gd name="connsiteY18-404" fmla="*/ 908 h 1082"/>
              <a:gd name="connsiteX19-405" fmla="*/ 325 w 2895"/>
              <a:gd name="connsiteY19-406" fmla="*/ 673 h 1082"/>
              <a:gd name="connsiteX20-407" fmla="*/ 973 w 2895"/>
              <a:gd name="connsiteY20-408" fmla="*/ 702 h 1082"/>
              <a:gd name="connsiteX21-409" fmla="*/ 1550 w 2895"/>
              <a:gd name="connsiteY21-410" fmla="*/ 906 h 1082"/>
              <a:gd name="connsiteX22-411" fmla="*/ 1647 w 2895"/>
              <a:gd name="connsiteY22-412" fmla="*/ 1021 h 1082"/>
              <a:gd name="connsiteX23-413" fmla="*/ 1850 w 2895"/>
              <a:gd name="connsiteY23-414" fmla="*/ 1065 h 1082"/>
              <a:gd name="connsiteX24-415" fmla="*/ 1594 w 2895"/>
              <a:gd name="connsiteY24-416" fmla="*/ 892 h 1082"/>
              <a:gd name="connsiteX25-417" fmla="*/ 1752 w 2895"/>
              <a:gd name="connsiteY25-418" fmla="*/ 953 h 1082"/>
              <a:gd name="connsiteX26-419" fmla="*/ 2137 w 2895"/>
              <a:gd name="connsiteY26-420" fmla="*/ 855 h 1082"/>
              <a:gd name="connsiteX27-421" fmla="*/ 1782 w 2895"/>
              <a:gd name="connsiteY27-422" fmla="*/ 951 h 1082"/>
              <a:gd name="connsiteX0-423" fmla="*/ 954 w 2895"/>
              <a:gd name="connsiteY0-424" fmla="*/ 697 h 1082"/>
              <a:gd name="connsiteX1-425" fmla="*/ 1611 w 2895"/>
              <a:gd name="connsiteY1-426" fmla="*/ 694 h 1082"/>
              <a:gd name="connsiteX2-427" fmla="*/ 1740 w 2895"/>
              <a:gd name="connsiteY2-428" fmla="*/ 588 h 1082"/>
              <a:gd name="connsiteX3-429" fmla="*/ 2389 w 2895"/>
              <a:gd name="connsiteY3-430" fmla="*/ 402 h 1082"/>
              <a:gd name="connsiteX4-431" fmla="*/ 2895 w 2895"/>
              <a:gd name="connsiteY4-432" fmla="*/ 415 h 1082"/>
              <a:gd name="connsiteX5-433" fmla="*/ 2878 w 2895"/>
              <a:gd name="connsiteY5-434" fmla="*/ 424 h 1082"/>
              <a:gd name="connsiteX6-435" fmla="*/ 2878 w 2895"/>
              <a:gd name="connsiteY6-436" fmla="*/ 424 h 1082"/>
              <a:gd name="connsiteX7-437" fmla="*/ 2449 w 2895"/>
              <a:gd name="connsiteY7-438" fmla="*/ 382 h 1082"/>
              <a:gd name="connsiteX8-439" fmla="*/ 2801 w 2895"/>
              <a:gd name="connsiteY8-440" fmla="*/ 0 h 1082"/>
              <a:gd name="connsiteX9-441" fmla="*/ 2474 w 2895"/>
              <a:gd name="connsiteY9-442" fmla="*/ 344 h 1082"/>
              <a:gd name="connsiteX10-443" fmla="*/ 2137 w 2895"/>
              <a:gd name="connsiteY10-444" fmla="*/ 312 h 1082"/>
              <a:gd name="connsiteX11-445" fmla="*/ 1711 w 2895"/>
              <a:gd name="connsiteY11-446" fmla="*/ 545 h 1082"/>
              <a:gd name="connsiteX12-447" fmla="*/ 1609 w 2895"/>
              <a:gd name="connsiteY12-448" fmla="*/ 619 h 1082"/>
              <a:gd name="connsiteX13-449" fmla="*/ 1353 w 2895"/>
              <a:gd name="connsiteY13-450" fmla="*/ 675 h 1082"/>
              <a:gd name="connsiteX14-451" fmla="*/ 893 w 2895"/>
              <a:gd name="connsiteY14-452" fmla="*/ 585 h 1082"/>
              <a:gd name="connsiteX15-453" fmla="*/ 6 w 2895"/>
              <a:gd name="connsiteY15-454" fmla="*/ 676 h 1082"/>
              <a:gd name="connsiteX16-455" fmla="*/ 0 w 2895"/>
              <a:gd name="connsiteY16-456" fmla="*/ 681 h 1082"/>
              <a:gd name="connsiteX17-457" fmla="*/ 0 w 2895"/>
              <a:gd name="connsiteY17-458" fmla="*/ 1070 h 1082"/>
              <a:gd name="connsiteX18-459" fmla="*/ 56 w 2895"/>
              <a:gd name="connsiteY18-460" fmla="*/ 908 h 1082"/>
              <a:gd name="connsiteX19-461" fmla="*/ 325 w 2895"/>
              <a:gd name="connsiteY19-462" fmla="*/ 673 h 1082"/>
              <a:gd name="connsiteX20-463" fmla="*/ 973 w 2895"/>
              <a:gd name="connsiteY20-464" fmla="*/ 702 h 1082"/>
              <a:gd name="connsiteX21-465" fmla="*/ 1550 w 2895"/>
              <a:gd name="connsiteY21-466" fmla="*/ 906 h 1082"/>
              <a:gd name="connsiteX22-467" fmla="*/ 1647 w 2895"/>
              <a:gd name="connsiteY22-468" fmla="*/ 1021 h 1082"/>
              <a:gd name="connsiteX23-469" fmla="*/ 1850 w 2895"/>
              <a:gd name="connsiteY23-470" fmla="*/ 1065 h 1082"/>
              <a:gd name="connsiteX24-471" fmla="*/ 1752 w 2895"/>
              <a:gd name="connsiteY24-472" fmla="*/ 953 h 1082"/>
              <a:gd name="connsiteX25-473" fmla="*/ 2137 w 2895"/>
              <a:gd name="connsiteY25-474" fmla="*/ 855 h 1082"/>
              <a:gd name="connsiteX26-475" fmla="*/ 1782 w 2895"/>
              <a:gd name="connsiteY26-476" fmla="*/ 951 h 1082"/>
              <a:gd name="connsiteX0-477" fmla="*/ 954 w 2895"/>
              <a:gd name="connsiteY0-478" fmla="*/ 697 h 1082"/>
              <a:gd name="connsiteX1-479" fmla="*/ 1611 w 2895"/>
              <a:gd name="connsiteY1-480" fmla="*/ 694 h 1082"/>
              <a:gd name="connsiteX2-481" fmla="*/ 1740 w 2895"/>
              <a:gd name="connsiteY2-482" fmla="*/ 588 h 1082"/>
              <a:gd name="connsiteX3-483" fmla="*/ 2389 w 2895"/>
              <a:gd name="connsiteY3-484" fmla="*/ 402 h 1082"/>
              <a:gd name="connsiteX4-485" fmla="*/ 2895 w 2895"/>
              <a:gd name="connsiteY4-486" fmla="*/ 415 h 1082"/>
              <a:gd name="connsiteX5-487" fmla="*/ 2878 w 2895"/>
              <a:gd name="connsiteY5-488" fmla="*/ 424 h 1082"/>
              <a:gd name="connsiteX6-489" fmla="*/ 2878 w 2895"/>
              <a:gd name="connsiteY6-490" fmla="*/ 424 h 1082"/>
              <a:gd name="connsiteX7-491" fmla="*/ 2449 w 2895"/>
              <a:gd name="connsiteY7-492" fmla="*/ 382 h 1082"/>
              <a:gd name="connsiteX8-493" fmla="*/ 2801 w 2895"/>
              <a:gd name="connsiteY8-494" fmla="*/ 0 h 1082"/>
              <a:gd name="connsiteX9-495" fmla="*/ 2474 w 2895"/>
              <a:gd name="connsiteY9-496" fmla="*/ 344 h 1082"/>
              <a:gd name="connsiteX10-497" fmla="*/ 2137 w 2895"/>
              <a:gd name="connsiteY10-498" fmla="*/ 312 h 1082"/>
              <a:gd name="connsiteX11-499" fmla="*/ 1711 w 2895"/>
              <a:gd name="connsiteY11-500" fmla="*/ 545 h 1082"/>
              <a:gd name="connsiteX12-501" fmla="*/ 1609 w 2895"/>
              <a:gd name="connsiteY12-502" fmla="*/ 619 h 1082"/>
              <a:gd name="connsiteX13-503" fmla="*/ 1353 w 2895"/>
              <a:gd name="connsiteY13-504" fmla="*/ 675 h 1082"/>
              <a:gd name="connsiteX14-505" fmla="*/ 893 w 2895"/>
              <a:gd name="connsiteY14-506" fmla="*/ 585 h 1082"/>
              <a:gd name="connsiteX15-507" fmla="*/ 6 w 2895"/>
              <a:gd name="connsiteY15-508" fmla="*/ 676 h 1082"/>
              <a:gd name="connsiteX16-509" fmla="*/ 0 w 2895"/>
              <a:gd name="connsiteY16-510" fmla="*/ 681 h 1082"/>
              <a:gd name="connsiteX17-511" fmla="*/ 0 w 2895"/>
              <a:gd name="connsiteY17-512" fmla="*/ 1070 h 1082"/>
              <a:gd name="connsiteX18-513" fmla="*/ 56 w 2895"/>
              <a:gd name="connsiteY18-514" fmla="*/ 908 h 1082"/>
              <a:gd name="connsiteX19-515" fmla="*/ 325 w 2895"/>
              <a:gd name="connsiteY19-516" fmla="*/ 673 h 1082"/>
              <a:gd name="connsiteX20-517" fmla="*/ 973 w 2895"/>
              <a:gd name="connsiteY20-518" fmla="*/ 702 h 1082"/>
              <a:gd name="connsiteX21-519" fmla="*/ 1647 w 2895"/>
              <a:gd name="connsiteY21-520" fmla="*/ 1021 h 1082"/>
              <a:gd name="connsiteX22-521" fmla="*/ 1850 w 2895"/>
              <a:gd name="connsiteY22-522" fmla="*/ 1065 h 1082"/>
              <a:gd name="connsiteX23-523" fmla="*/ 1752 w 2895"/>
              <a:gd name="connsiteY23-524" fmla="*/ 953 h 1082"/>
              <a:gd name="connsiteX24-525" fmla="*/ 2137 w 2895"/>
              <a:gd name="connsiteY24-526" fmla="*/ 855 h 1082"/>
              <a:gd name="connsiteX25-527" fmla="*/ 1782 w 2895"/>
              <a:gd name="connsiteY25-528" fmla="*/ 951 h 1082"/>
              <a:gd name="connsiteX0-529" fmla="*/ 954 w 2895"/>
              <a:gd name="connsiteY0-530" fmla="*/ 697 h 1070"/>
              <a:gd name="connsiteX1-531" fmla="*/ 1611 w 2895"/>
              <a:gd name="connsiteY1-532" fmla="*/ 694 h 1070"/>
              <a:gd name="connsiteX2-533" fmla="*/ 1740 w 2895"/>
              <a:gd name="connsiteY2-534" fmla="*/ 588 h 1070"/>
              <a:gd name="connsiteX3-535" fmla="*/ 2389 w 2895"/>
              <a:gd name="connsiteY3-536" fmla="*/ 402 h 1070"/>
              <a:gd name="connsiteX4-537" fmla="*/ 2895 w 2895"/>
              <a:gd name="connsiteY4-538" fmla="*/ 415 h 1070"/>
              <a:gd name="connsiteX5-539" fmla="*/ 2878 w 2895"/>
              <a:gd name="connsiteY5-540" fmla="*/ 424 h 1070"/>
              <a:gd name="connsiteX6-541" fmla="*/ 2878 w 2895"/>
              <a:gd name="connsiteY6-542" fmla="*/ 424 h 1070"/>
              <a:gd name="connsiteX7-543" fmla="*/ 2449 w 2895"/>
              <a:gd name="connsiteY7-544" fmla="*/ 382 h 1070"/>
              <a:gd name="connsiteX8-545" fmla="*/ 2801 w 2895"/>
              <a:gd name="connsiteY8-546" fmla="*/ 0 h 1070"/>
              <a:gd name="connsiteX9-547" fmla="*/ 2474 w 2895"/>
              <a:gd name="connsiteY9-548" fmla="*/ 344 h 1070"/>
              <a:gd name="connsiteX10-549" fmla="*/ 2137 w 2895"/>
              <a:gd name="connsiteY10-550" fmla="*/ 312 h 1070"/>
              <a:gd name="connsiteX11-551" fmla="*/ 1711 w 2895"/>
              <a:gd name="connsiteY11-552" fmla="*/ 545 h 1070"/>
              <a:gd name="connsiteX12-553" fmla="*/ 1609 w 2895"/>
              <a:gd name="connsiteY12-554" fmla="*/ 619 h 1070"/>
              <a:gd name="connsiteX13-555" fmla="*/ 1353 w 2895"/>
              <a:gd name="connsiteY13-556" fmla="*/ 675 h 1070"/>
              <a:gd name="connsiteX14-557" fmla="*/ 893 w 2895"/>
              <a:gd name="connsiteY14-558" fmla="*/ 585 h 1070"/>
              <a:gd name="connsiteX15-559" fmla="*/ 6 w 2895"/>
              <a:gd name="connsiteY15-560" fmla="*/ 676 h 1070"/>
              <a:gd name="connsiteX16-561" fmla="*/ 0 w 2895"/>
              <a:gd name="connsiteY16-562" fmla="*/ 681 h 1070"/>
              <a:gd name="connsiteX17-563" fmla="*/ 0 w 2895"/>
              <a:gd name="connsiteY17-564" fmla="*/ 1070 h 1070"/>
              <a:gd name="connsiteX18-565" fmla="*/ 56 w 2895"/>
              <a:gd name="connsiteY18-566" fmla="*/ 908 h 1070"/>
              <a:gd name="connsiteX19-567" fmla="*/ 325 w 2895"/>
              <a:gd name="connsiteY19-568" fmla="*/ 673 h 1070"/>
              <a:gd name="connsiteX20-569" fmla="*/ 973 w 2895"/>
              <a:gd name="connsiteY20-570" fmla="*/ 702 h 1070"/>
              <a:gd name="connsiteX21-571" fmla="*/ 1850 w 2895"/>
              <a:gd name="connsiteY21-572" fmla="*/ 1065 h 1070"/>
              <a:gd name="connsiteX22-573" fmla="*/ 1752 w 2895"/>
              <a:gd name="connsiteY22-574" fmla="*/ 953 h 1070"/>
              <a:gd name="connsiteX23-575" fmla="*/ 2137 w 2895"/>
              <a:gd name="connsiteY23-576" fmla="*/ 855 h 1070"/>
              <a:gd name="connsiteX24-577" fmla="*/ 1782 w 2895"/>
              <a:gd name="connsiteY24-578" fmla="*/ 951 h 1070"/>
              <a:gd name="connsiteX0-579" fmla="*/ 954 w 2895"/>
              <a:gd name="connsiteY0-580" fmla="*/ 697 h 1091"/>
              <a:gd name="connsiteX1-581" fmla="*/ 1611 w 2895"/>
              <a:gd name="connsiteY1-582" fmla="*/ 694 h 1091"/>
              <a:gd name="connsiteX2-583" fmla="*/ 1740 w 2895"/>
              <a:gd name="connsiteY2-584" fmla="*/ 588 h 1091"/>
              <a:gd name="connsiteX3-585" fmla="*/ 2389 w 2895"/>
              <a:gd name="connsiteY3-586" fmla="*/ 402 h 1091"/>
              <a:gd name="connsiteX4-587" fmla="*/ 2895 w 2895"/>
              <a:gd name="connsiteY4-588" fmla="*/ 415 h 1091"/>
              <a:gd name="connsiteX5-589" fmla="*/ 2878 w 2895"/>
              <a:gd name="connsiteY5-590" fmla="*/ 424 h 1091"/>
              <a:gd name="connsiteX6-591" fmla="*/ 2878 w 2895"/>
              <a:gd name="connsiteY6-592" fmla="*/ 424 h 1091"/>
              <a:gd name="connsiteX7-593" fmla="*/ 2449 w 2895"/>
              <a:gd name="connsiteY7-594" fmla="*/ 382 h 1091"/>
              <a:gd name="connsiteX8-595" fmla="*/ 2801 w 2895"/>
              <a:gd name="connsiteY8-596" fmla="*/ 0 h 1091"/>
              <a:gd name="connsiteX9-597" fmla="*/ 2474 w 2895"/>
              <a:gd name="connsiteY9-598" fmla="*/ 344 h 1091"/>
              <a:gd name="connsiteX10-599" fmla="*/ 2137 w 2895"/>
              <a:gd name="connsiteY10-600" fmla="*/ 312 h 1091"/>
              <a:gd name="connsiteX11-601" fmla="*/ 1711 w 2895"/>
              <a:gd name="connsiteY11-602" fmla="*/ 545 h 1091"/>
              <a:gd name="connsiteX12-603" fmla="*/ 1609 w 2895"/>
              <a:gd name="connsiteY12-604" fmla="*/ 619 h 1091"/>
              <a:gd name="connsiteX13-605" fmla="*/ 1353 w 2895"/>
              <a:gd name="connsiteY13-606" fmla="*/ 675 h 1091"/>
              <a:gd name="connsiteX14-607" fmla="*/ 893 w 2895"/>
              <a:gd name="connsiteY14-608" fmla="*/ 585 h 1091"/>
              <a:gd name="connsiteX15-609" fmla="*/ 6 w 2895"/>
              <a:gd name="connsiteY15-610" fmla="*/ 676 h 1091"/>
              <a:gd name="connsiteX16-611" fmla="*/ 0 w 2895"/>
              <a:gd name="connsiteY16-612" fmla="*/ 681 h 1091"/>
              <a:gd name="connsiteX17-613" fmla="*/ 0 w 2895"/>
              <a:gd name="connsiteY17-614" fmla="*/ 1070 h 1091"/>
              <a:gd name="connsiteX18-615" fmla="*/ 56 w 2895"/>
              <a:gd name="connsiteY18-616" fmla="*/ 908 h 1091"/>
              <a:gd name="connsiteX19-617" fmla="*/ 325 w 2895"/>
              <a:gd name="connsiteY19-618" fmla="*/ 673 h 1091"/>
              <a:gd name="connsiteX20-619" fmla="*/ 973 w 2895"/>
              <a:gd name="connsiteY20-620" fmla="*/ 702 h 1091"/>
              <a:gd name="connsiteX21-621" fmla="*/ 1850 w 2895"/>
              <a:gd name="connsiteY21-622" fmla="*/ 1065 h 1091"/>
              <a:gd name="connsiteX22-623" fmla="*/ 2137 w 2895"/>
              <a:gd name="connsiteY22-624" fmla="*/ 855 h 1091"/>
              <a:gd name="connsiteX23-625" fmla="*/ 1782 w 2895"/>
              <a:gd name="connsiteY23-626" fmla="*/ 951 h 1091"/>
              <a:gd name="connsiteX0-627" fmla="*/ 954 w 2895"/>
              <a:gd name="connsiteY0-628" fmla="*/ 697 h 1091"/>
              <a:gd name="connsiteX1-629" fmla="*/ 1611 w 2895"/>
              <a:gd name="connsiteY1-630" fmla="*/ 694 h 1091"/>
              <a:gd name="connsiteX2-631" fmla="*/ 1740 w 2895"/>
              <a:gd name="connsiteY2-632" fmla="*/ 588 h 1091"/>
              <a:gd name="connsiteX3-633" fmla="*/ 2389 w 2895"/>
              <a:gd name="connsiteY3-634" fmla="*/ 402 h 1091"/>
              <a:gd name="connsiteX4-635" fmla="*/ 2895 w 2895"/>
              <a:gd name="connsiteY4-636" fmla="*/ 415 h 1091"/>
              <a:gd name="connsiteX5-637" fmla="*/ 2878 w 2895"/>
              <a:gd name="connsiteY5-638" fmla="*/ 424 h 1091"/>
              <a:gd name="connsiteX6-639" fmla="*/ 2878 w 2895"/>
              <a:gd name="connsiteY6-640" fmla="*/ 424 h 1091"/>
              <a:gd name="connsiteX7-641" fmla="*/ 2449 w 2895"/>
              <a:gd name="connsiteY7-642" fmla="*/ 382 h 1091"/>
              <a:gd name="connsiteX8-643" fmla="*/ 2801 w 2895"/>
              <a:gd name="connsiteY8-644" fmla="*/ 0 h 1091"/>
              <a:gd name="connsiteX9-645" fmla="*/ 2474 w 2895"/>
              <a:gd name="connsiteY9-646" fmla="*/ 344 h 1091"/>
              <a:gd name="connsiteX10-647" fmla="*/ 2137 w 2895"/>
              <a:gd name="connsiteY10-648" fmla="*/ 312 h 1091"/>
              <a:gd name="connsiteX11-649" fmla="*/ 1711 w 2895"/>
              <a:gd name="connsiteY11-650" fmla="*/ 545 h 1091"/>
              <a:gd name="connsiteX12-651" fmla="*/ 1609 w 2895"/>
              <a:gd name="connsiteY12-652" fmla="*/ 619 h 1091"/>
              <a:gd name="connsiteX13-653" fmla="*/ 1353 w 2895"/>
              <a:gd name="connsiteY13-654" fmla="*/ 675 h 1091"/>
              <a:gd name="connsiteX14-655" fmla="*/ 893 w 2895"/>
              <a:gd name="connsiteY14-656" fmla="*/ 585 h 1091"/>
              <a:gd name="connsiteX15-657" fmla="*/ 6 w 2895"/>
              <a:gd name="connsiteY15-658" fmla="*/ 676 h 1091"/>
              <a:gd name="connsiteX16-659" fmla="*/ 0 w 2895"/>
              <a:gd name="connsiteY16-660" fmla="*/ 681 h 1091"/>
              <a:gd name="connsiteX17-661" fmla="*/ 0 w 2895"/>
              <a:gd name="connsiteY17-662" fmla="*/ 1070 h 1091"/>
              <a:gd name="connsiteX18-663" fmla="*/ 56 w 2895"/>
              <a:gd name="connsiteY18-664" fmla="*/ 908 h 1091"/>
              <a:gd name="connsiteX19-665" fmla="*/ 325 w 2895"/>
              <a:gd name="connsiteY19-666" fmla="*/ 673 h 1091"/>
              <a:gd name="connsiteX20-667" fmla="*/ 973 w 2895"/>
              <a:gd name="connsiteY20-668" fmla="*/ 702 h 1091"/>
              <a:gd name="connsiteX21-669" fmla="*/ 1850 w 2895"/>
              <a:gd name="connsiteY21-670" fmla="*/ 1065 h 1091"/>
              <a:gd name="connsiteX22-671" fmla="*/ 2137 w 2895"/>
              <a:gd name="connsiteY22-672" fmla="*/ 855 h 1091"/>
              <a:gd name="connsiteX0-673" fmla="*/ 954 w 2895"/>
              <a:gd name="connsiteY0-674" fmla="*/ 697 h 1091"/>
              <a:gd name="connsiteX1-675" fmla="*/ 1611 w 2895"/>
              <a:gd name="connsiteY1-676" fmla="*/ 694 h 1091"/>
              <a:gd name="connsiteX2-677" fmla="*/ 1740 w 2895"/>
              <a:gd name="connsiteY2-678" fmla="*/ 588 h 1091"/>
              <a:gd name="connsiteX3-679" fmla="*/ 2389 w 2895"/>
              <a:gd name="connsiteY3-680" fmla="*/ 402 h 1091"/>
              <a:gd name="connsiteX4-681" fmla="*/ 2895 w 2895"/>
              <a:gd name="connsiteY4-682" fmla="*/ 415 h 1091"/>
              <a:gd name="connsiteX5-683" fmla="*/ 2878 w 2895"/>
              <a:gd name="connsiteY5-684" fmla="*/ 424 h 1091"/>
              <a:gd name="connsiteX6-685" fmla="*/ 2878 w 2895"/>
              <a:gd name="connsiteY6-686" fmla="*/ 424 h 1091"/>
              <a:gd name="connsiteX7-687" fmla="*/ 2449 w 2895"/>
              <a:gd name="connsiteY7-688" fmla="*/ 382 h 1091"/>
              <a:gd name="connsiteX8-689" fmla="*/ 2801 w 2895"/>
              <a:gd name="connsiteY8-690" fmla="*/ 0 h 1091"/>
              <a:gd name="connsiteX9-691" fmla="*/ 2474 w 2895"/>
              <a:gd name="connsiteY9-692" fmla="*/ 344 h 1091"/>
              <a:gd name="connsiteX10-693" fmla="*/ 2137 w 2895"/>
              <a:gd name="connsiteY10-694" fmla="*/ 312 h 1091"/>
              <a:gd name="connsiteX11-695" fmla="*/ 1711 w 2895"/>
              <a:gd name="connsiteY11-696" fmla="*/ 545 h 1091"/>
              <a:gd name="connsiteX12-697" fmla="*/ 1609 w 2895"/>
              <a:gd name="connsiteY12-698" fmla="*/ 619 h 1091"/>
              <a:gd name="connsiteX13-699" fmla="*/ 1353 w 2895"/>
              <a:gd name="connsiteY13-700" fmla="*/ 675 h 1091"/>
              <a:gd name="connsiteX14-701" fmla="*/ 893 w 2895"/>
              <a:gd name="connsiteY14-702" fmla="*/ 585 h 1091"/>
              <a:gd name="connsiteX15-703" fmla="*/ 6 w 2895"/>
              <a:gd name="connsiteY15-704" fmla="*/ 676 h 1091"/>
              <a:gd name="connsiteX16-705" fmla="*/ 0 w 2895"/>
              <a:gd name="connsiteY16-706" fmla="*/ 681 h 1091"/>
              <a:gd name="connsiteX17-707" fmla="*/ 0 w 2895"/>
              <a:gd name="connsiteY17-708" fmla="*/ 1070 h 1091"/>
              <a:gd name="connsiteX18-709" fmla="*/ 56 w 2895"/>
              <a:gd name="connsiteY18-710" fmla="*/ 908 h 1091"/>
              <a:gd name="connsiteX19-711" fmla="*/ 325 w 2895"/>
              <a:gd name="connsiteY19-712" fmla="*/ 673 h 1091"/>
              <a:gd name="connsiteX20-713" fmla="*/ 973 w 2895"/>
              <a:gd name="connsiteY20-714" fmla="*/ 702 h 1091"/>
              <a:gd name="connsiteX21-715" fmla="*/ 1850 w 2895"/>
              <a:gd name="connsiteY21-716" fmla="*/ 1065 h 1091"/>
              <a:gd name="connsiteX22-717" fmla="*/ 2139 w 2895"/>
              <a:gd name="connsiteY22-718" fmla="*/ 850 h 1091"/>
              <a:gd name="connsiteX0-719" fmla="*/ 954 w 2895"/>
              <a:gd name="connsiteY0-720" fmla="*/ 697 h 1070"/>
              <a:gd name="connsiteX1-721" fmla="*/ 1611 w 2895"/>
              <a:gd name="connsiteY1-722" fmla="*/ 694 h 1070"/>
              <a:gd name="connsiteX2-723" fmla="*/ 1740 w 2895"/>
              <a:gd name="connsiteY2-724" fmla="*/ 588 h 1070"/>
              <a:gd name="connsiteX3-725" fmla="*/ 2389 w 2895"/>
              <a:gd name="connsiteY3-726" fmla="*/ 402 h 1070"/>
              <a:gd name="connsiteX4-727" fmla="*/ 2895 w 2895"/>
              <a:gd name="connsiteY4-728" fmla="*/ 415 h 1070"/>
              <a:gd name="connsiteX5-729" fmla="*/ 2878 w 2895"/>
              <a:gd name="connsiteY5-730" fmla="*/ 424 h 1070"/>
              <a:gd name="connsiteX6-731" fmla="*/ 2878 w 2895"/>
              <a:gd name="connsiteY6-732" fmla="*/ 424 h 1070"/>
              <a:gd name="connsiteX7-733" fmla="*/ 2449 w 2895"/>
              <a:gd name="connsiteY7-734" fmla="*/ 382 h 1070"/>
              <a:gd name="connsiteX8-735" fmla="*/ 2801 w 2895"/>
              <a:gd name="connsiteY8-736" fmla="*/ 0 h 1070"/>
              <a:gd name="connsiteX9-737" fmla="*/ 2474 w 2895"/>
              <a:gd name="connsiteY9-738" fmla="*/ 344 h 1070"/>
              <a:gd name="connsiteX10-739" fmla="*/ 2137 w 2895"/>
              <a:gd name="connsiteY10-740" fmla="*/ 312 h 1070"/>
              <a:gd name="connsiteX11-741" fmla="*/ 1711 w 2895"/>
              <a:gd name="connsiteY11-742" fmla="*/ 545 h 1070"/>
              <a:gd name="connsiteX12-743" fmla="*/ 1609 w 2895"/>
              <a:gd name="connsiteY12-744" fmla="*/ 619 h 1070"/>
              <a:gd name="connsiteX13-745" fmla="*/ 1353 w 2895"/>
              <a:gd name="connsiteY13-746" fmla="*/ 675 h 1070"/>
              <a:gd name="connsiteX14-747" fmla="*/ 893 w 2895"/>
              <a:gd name="connsiteY14-748" fmla="*/ 585 h 1070"/>
              <a:gd name="connsiteX15-749" fmla="*/ 6 w 2895"/>
              <a:gd name="connsiteY15-750" fmla="*/ 676 h 1070"/>
              <a:gd name="connsiteX16-751" fmla="*/ 0 w 2895"/>
              <a:gd name="connsiteY16-752" fmla="*/ 681 h 1070"/>
              <a:gd name="connsiteX17-753" fmla="*/ 0 w 2895"/>
              <a:gd name="connsiteY17-754" fmla="*/ 1070 h 1070"/>
              <a:gd name="connsiteX18-755" fmla="*/ 56 w 2895"/>
              <a:gd name="connsiteY18-756" fmla="*/ 908 h 1070"/>
              <a:gd name="connsiteX19-757" fmla="*/ 325 w 2895"/>
              <a:gd name="connsiteY19-758" fmla="*/ 673 h 1070"/>
              <a:gd name="connsiteX20-759" fmla="*/ 973 w 2895"/>
              <a:gd name="connsiteY20-760" fmla="*/ 702 h 1070"/>
              <a:gd name="connsiteX21-761" fmla="*/ 1850 w 2895"/>
              <a:gd name="connsiteY21-762" fmla="*/ 1065 h 1070"/>
              <a:gd name="connsiteX0-763" fmla="*/ 954 w 2895"/>
              <a:gd name="connsiteY0-764" fmla="*/ 697 h 1070"/>
              <a:gd name="connsiteX1-765" fmla="*/ 1611 w 2895"/>
              <a:gd name="connsiteY1-766" fmla="*/ 694 h 1070"/>
              <a:gd name="connsiteX2-767" fmla="*/ 1740 w 2895"/>
              <a:gd name="connsiteY2-768" fmla="*/ 588 h 1070"/>
              <a:gd name="connsiteX3-769" fmla="*/ 2389 w 2895"/>
              <a:gd name="connsiteY3-770" fmla="*/ 402 h 1070"/>
              <a:gd name="connsiteX4-771" fmla="*/ 2895 w 2895"/>
              <a:gd name="connsiteY4-772" fmla="*/ 415 h 1070"/>
              <a:gd name="connsiteX5-773" fmla="*/ 2878 w 2895"/>
              <a:gd name="connsiteY5-774" fmla="*/ 424 h 1070"/>
              <a:gd name="connsiteX6-775" fmla="*/ 2878 w 2895"/>
              <a:gd name="connsiteY6-776" fmla="*/ 424 h 1070"/>
              <a:gd name="connsiteX7-777" fmla="*/ 2449 w 2895"/>
              <a:gd name="connsiteY7-778" fmla="*/ 382 h 1070"/>
              <a:gd name="connsiteX8-779" fmla="*/ 2801 w 2895"/>
              <a:gd name="connsiteY8-780" fmla="*/ 0 h 1070"/>
              <a:gd name="connsiteX9-781" fmla="*/ 2474 w 2895"/>
              <a:gd name="connsiteY9-782" fmla="*/ 344 h 1070"/>
              <a:gd name="connsiteX10-783" fmla="*/ 2137 w 2895"/>
              <a:gd name="connsiteY10-784" fmla="*/ 312 h 1070"/>
              <a:gd name="connsiteX11-785" fmla="*/ 1711 w 2895"/>
              <a:gd name="connsiteY11-786" fmla="*/ 545 h 1070"/>
              <a:gd name="connsiteX12-787" fmla="*/ 1609 w 2895"/>
              <a:gd name="connsiteY12-788" fmla="*/ 619 h 1070"/>
              <a:gd name="connsiteX13-789" fmla="*/ 1353 w 2895"/>
              <a:gd name="connsiteY13-790" fmla="*/ 675 h 1070"/>
              <a:gd name="connsiteX14-791" fmla="*/ 893 w 2895"/>
              <a:gd name="connsiteY14-792" fmla="*/ 585 h 1070"/>
              <a:gd name="connsiteX15-793" fmla="*/ 6 w 2895"/>
              <a:gd name="connsiteY15-794" fmla="*/ 676 h 1070"/>
              <a:gd name="connsiteX16-795" fmla="*/ 0 w 2895"/>
              <a:gd name="connsiteY16-796" fmla="*/ 681 h 1070"/>
              <a:gd name="connsiteX17-797" fmla="*/ 0 w 2895"/>
              <a:gd name="connsiteY17-798" fmla="*/ 1070 h 1070"/>
              <a:gd name="connsiteX18-799" fmla="*/ 56 w 2895"/>
              <a:gd name="connsiteY18-800" fmla="*/ 908 h 1070"/>
              <a:gd name="connsiteX19-801" fmla="*/ 325 w 2895"/>
              <a:gd name="connsiteY19-802" fmla="*/ 673 h 1070"/>
              <a:gd name="connsiteX20-803" fmla="*/ 973 w 2895"/>
              <a:gd name="connsiteY20-804" fmla="*/ 702 h 1070"/>
              <a:gd name="connsiteX21-805" fmla="*/ 976 w 2895"/>
              <a:gd name="connsiteY21-806" fmla="*/ 718 h 1070"/>
              <a:gd name="connsiteX0-807" fmla="*/ 954 w 2895"/>
              <a:gd name="connsiteY0-808" fmla="*/ 697 h 1070"/>
              <a:gd name="connsiteX1-809" fmla="*/ 1611 w 2895"/>
              <a:gd name="connsiteY1-810" fmla="*/ 694 h 1070"/>
              <a:gd name="connsiteX2-811" fmla="*/ 1740 w 2895"/>
              <a:gd name="connsiteY2-812" fmla="*/ 588 h 1070"/>
              <a:gd name="connsiteX3-813" fmla="*/ 2389 w 2895"/>
              <a:gd name="connsiteY3-814" fmla="*/ 402 h 1070"/>
              <a:gd name="connsiteX4-815" fmla="*/ 2895 w 2895"/>
              <a:gd name="connsiteY4-816" fmla="*/ 415 h 1070"/>
              <a:gd name="connsiteX5-817" fmla="*/ 2878 w 2895"/>
              <a:gd name="connsiteY5-818" fmla="*/ 424 h 1070"/>
              <a:gd name="connsiteX6-819" fmla="*/ 2878 w 2895"/>
              <a:gd name="connsiteY6-820" fmla="*/ 424 h 1070"/>
              <a:gd name="connsiteX7-821" fmla="*/ 2449 w 2895"/>
              <a:gd name="connsiteY7-822" fmla="*/ 382 h 1070"/>
              <a:gd name="connsiteX8-823" fmla="*/ 2801 w 2895"/>
              <a:gd name="connsiteY8-824" fmla="*/ 0 h 1070"/>
              <a:gd name="connsiteX9-825" fmla="*/ 2474 w 2895"/>
              <a:gd name="connsiteY9-826" fmla="*/ 344 h 1070"/>
              <a:gd name="connsiteX10-827" fmla="*/ 2137 w 2895"/>
              <a:gd name="connsiteY10-828" fmla="*/ 312 h 1070"/>
              <a:gd name="connsiteX11-829" fmla="*/ 1711 w 2895"/>
              <a:gd name="connsiteY11-830" fmla="*/ 545 h 1070"/>
              <a:gd name="connsiteX12-831" fmla="*/ 1609 w 2895"/>
              <a:gd name="connsiteY12-832" fmla="*/ 619 h 1070"/>
              <a:gd name="connsiteX13-833" fmla="*/ 1353 w 2895"/>
              <a:gd name="connsiteY13-834" fmla="*/ 675 h 1070"/>
              <a:gd name="connsiteX14-835" fmla="*/ 893 w 2895"/>
              <a:gd name="connsiteY14-836" fmla="*/ 585 h 1070"/>
              <a:gd name="connsiteX15-837" fmla="*/ 6 w 2895"/>
              <a:gd name="connsiteY15-838" fmla="*/ 676 h 1070"/>
              <a:gd name="connsiteX16-839" fmla="*/ 0 w 2895"/>
              <a:gd name="connsiteY16-840" fmla="*/ 681 h 1070"/>
              <a:gd name="connsiteX17-841" fmla="*/ 0 w 2895"/>
              <a:gd name="connsiteY17-842" fmla="*/ 1070 h 1070"/>
              <a:gd name="connsiteX18-843" fmla="*/ 56 w 2895"/>
              <a:gd name="connsiteY18-844" fmla="*/ 908 h 1070"/>
              <a:gd name="connsiteX19-845" fmla="*/ 325 w 2895"/>
              <a:gd name="connsiteY19-846" fmla="*/ 673 h 1070"/>
              <a:gd name="connsiteX20-847" fmla="*/ 973 w 2895"/>
              <a:gd name="connsiteY20-848" fmla="*/ 702 h 1070"/>
              <a:gd name="connsiteX0-849" fmla="*/ 954 w 2895"/>
              <a:gd name="connsiteY0-850" fmla="*/ 697 h 1070"/>
              <a:gd name="connsiteX1-851" fmla="*/ 1611 w 2895"/>
              <a:gd name="connsiteY1-852" fmla="*/ 694 h 1070"/>
              <a:gd name="connsiteX2-853" fmla="*/ 1740 w 2895"/>
              <a:gd name="connsiteY2-854" fmla="*/ 588 h 1070"/>
              <a:gd name="connsiteX3-855" fmla="*/ 2389 w 2895"/>
              <a:gd name="connsiteY3-856" fmla="*/ 402 h 1070"/>
              <a:gd name="connsiteX4-857" fmla="*/ 2895 w 2895"/>
              <a:gd name="connsiteY4-858" fmla="*/ 415 h 1070"/>
              <a:gd name="connsiteX5-859" fmla="*/ 2878 w 2895"/>
              <a:gd name="connsiteY5-860" fmla="*/ 424 h 1070"/>
              <a:gd name="connsiteX6-861" fmla="*/ 2878 w 2895"/>
              <a:gd name="connsiteY6-862" fmla="*/ 424 h 1070"/>
              <a:gd name="connsiteX7-863" fmla="*/ 2449 w 2895"/>
              <a:gd name="connsiteY7-864" fmla="*/ 382 h 1070"/>
              <a:gd name="connsiteX8-865" fmla="*/ 2801 w 2895"/>
              <a:gd name="connsiteY8-866" fmla="*/ 0 h 1070"/>
              <a:gd name="connsiteX9-867" fmla="*/ 2474 w 2895"/>
              <a:gd name="connsiteY9-868" fmla="*/ 344 h 1070"/>
              <a:gd name="connsiteX10-869" fmla="*/ 2137 w 2895"/>
              <a:gd name="connsiteY10-870" fmla="*/ 312 h 1070"/>
              <a:gd name="connsiteX11-871" fmla="*/ 1711 w 2895"/>
              <a:gd name="connsiteY11-872" fmla="*/ 545 h 1070"/>
              <a:gd name="connsiteX12-873" fmla="*/ 1609 w 2895"/>
              <a:gd name="connsiteY12-874" fmla="*/ 619 h 1070"/>
              <a:gd name="connsiteX13-875" fmla="*/ 1353 w 2895"/>
              <a:gd name="connsiteY13-876" fmla="*/ 675 h 1070"/>
              <a:gd name="connsiteX14-877" fmla="*/ 893 w 2895"/>
              <a:gd name="connsiteY14-878" fmla="*/ 585 h 1070"/>
              <a:gd name="connsiteX15-879" fmla="*/ 6 w 2895"/>
              <a:gd name="connsiteY15-880" fmla="*/ 676 h 1070"/>
              <a:gd name="connsiteX16-881" fmla="*/ 0 w 2895"/>
              <a:gd name="connsiteY16-882" fmla="*/ 681 h 1070"/>
              <a:gd name="connsiteX17-883" fmla="*/ 0 w 2895"/>
              <a:gd name="connsiteY17-884" fmla="*/ 1070 h 1070"/>
              <a:gd name="connsiteX18-885" fmla="*/ 123 w 2895"/>
              <a:gd name="connsiteY18-886" fmla="*/ 890 h 1070"/>
              <a:gd name="connsiteX19-887" fmla="*/ 325 w 2895"/>
              <a:gd name="connsiteY19-888" fmla="*/ 673 h 1070"/>
              <a:gd name="connsiteX20-889" fmla="*/ 973 w 2895"/>
              <a:gd name="connsiteY20-890" fmla="*/ 702 h 1070"/>
              <a:gd name="connsiteX0-891" fmla="*/ 954 w 2895"/>
              <a:gd name="connsiteY0-892" fmla="*/ 697 h 1077"/>
              <a:gd name="connsiteX1-893" fmla="*/ 1611 w 2895"/>
              <a:gd name="connsiteY1-894" fmla="*/ 694 h 1077"/>
              <a:gd name="connsiteX2-895" fmla="*/ 1740 w 2895"/>
              <a:gd name="connsiteY2-896" fmla="*/ 588 h 1077"/>
              <a:gd name="connsiteX3-897" fmla="*/ 2389 w 2895"/>
              <a:gd name="connsiteY3-898" fmla="*/ 402 h 1077"/>
              <a:gd name="connsiteX4-899" fmla="*/ 2895 w 2895"/>
              <a:gd name="connsiteY4-900" fmla="*/ 415 h 1077"/>
              <a:gd name="connsiteX5-901" fmla="*/ 2878 w 2895"/>
              <a:gd name="connsiteY5-902" fmla="*/ 424 h 1077"/>
              <a:gd name="connsiteX6-903" fmla="*/ 2878 w 2895"/>
              <a:gd name="connsiteY6-904" fmla="*/ 424 h 1077"/>
              <a:gd name="connsiteX7-905" fmla="*/ 2449 w 2895"/>
              <a:gd name="connsiteY7-906" fmla="*/ 382 h 1077"/>
              <a:gd name="connsiteX8-907" fmla="*/ 2801 w 2895"/>
              <a:gd name="connsiteY8-908" fmla="*/ 0 h 1077"/>
              <a:gd name="connsiteX9-909" fmla="*/ 2474 w 2895"/>
              <a:gd name="connsiteY9-910" fmla="*/ 344 h 1077"/>
              <a:gd name="connsiteX10-911" fmla="*/ 2137 w 2895"/>
              <a:gd name="connsiteY10-912" fmla="*/ 312 h 1077"/>
              <a:gd name="connsiteX11-913" fmla="*/ 1711 w 2895"/>
              <a:gd name="connsiteY11-914" fmla="*/ 545 h 1077"/>
              <a:gd name="connsiteX12-915" fmla="*/ 1609 w 2895"/>
              <a:gd name="connsiteY12-916" fmla="*/ 619 h 1077"/>
              <a:gd name="connsiteX13-917" fmla="*/ 1353 w 2895"/>
              <a:gd name="connsiteY13-918" fmla="*/ 675 h 1077"/>
              <a:gd name="connsiteX14-919" fmla="*/ 893 w 2895"/>
              <a:gd name="connsiteY14-920" fmla="*/ 585 h 1077"/>
              <a:gd name="connsiteX15-921" fmla="*/ 6 w 2895"/>
              <a:gd name="connsiteY15-922" fmla="*/ 676 h 1077"/>
              <a:gd name="connsiteX16-923" fmla="*/ 0 w 2895"/>
              <a:gd name="connsiteY16-924" fmla="*/ 681 h 1077"/>
              <a:gd name="connsiteX17-925" fmla="*/ 104 w 2895"/>
              <a:gd name="connsiteY17-926" fmla="*/ 1077 h 1077"/>
              <a:gd name="connsiteX18-927" fmla="*/ 123 w 2895"/>
              <a:gd name="connsiteY18-928" fmla="*/ 890 h 1077"/>
              <a:gd name="connsiteX19-929" fmla="*/ 325 w 2895"/>
              <a:gd name="connsiteY19-930" fmla="*/ 673 h 1077"/>
              <a:gd name="connsiteX20-931" fmla="*/ 973 w 2895"/>
              <a:gd name="connsiteY20-932" fmla="*/ 702 h 1077"/>
              <a:gd name="connsiteX0-933" fmla="*/ 950 w 2891"/>
              <a:gd name="connsiteY0-934" fmla="*/ 697 h 1077"/>
              <a:gd name="connsiteX1-935" fmla="*/ 1607 w 2891"/>
              <a:gd name="connsiteY1-936" fmla="*/ 694 h 1077"/>
              <a:gd name="connsiteX2-937" fmla="*/ 1736 w 2891"/>
              <a:gd name="connsiteY2-938" fmla="*/ 588 h 1077"/>
              <a:gd name="connsiteX3-939" fmla="*/ 2385 w 2891"/>
              <a:gd name="connsiteY3-940" fmla="*/ 402 h 1077"/>
              <a:gd name="connsiteX4-941" fmla="*/ 2891 w 2891"/>
              <a:gd name="connsiteY4-942" fmla="*/ 415 h 1077"/>
              <a:gd name="connsiteX5-943" fmla="*/ 2874 w 2891"/>
              <a:gd name="connsiteY5-944" fmla="*/ 424 h 1077"/>
              <a:gd name="connsiteX6-945" fmla="*/ 2874 w 2891"/>
              <a:gd name="connsiteY6-946" fmla="*/ 424 h 1077"/>
              <a:gd name="connsiteX7-947" fmla="*/ 2445 w 2891"/>
              <a:gd name="connsiteY7-948" fmla="*/ 382 h 1077"/>
              <a:gd name="connsiteX8-949" fmla="*/ 2797 w 2891"/>
              <a:gd name="connsiteY8-950" fmla="*/ 0 h 1077"/>
              <a:gd name="connsiteX9-951" fmla="*/ 2470 w 2891"/>
              <a:gd name="connsiteY9-952" fmla="*/ 344 h 1077"/>
              <a:gd name="connsiteX10-953" fmla="*/ 2133 w 2891"/>
              <a:gd name="connsiteY10-954" fmla="*/ 312 h 1077"/>
              <a:gd name="connsiteX11-955" fmla="*/ 1707 w 2891"/>
              <a:gd name="connsiteY11-956" fmla="*/ 545 h 1077"/>
              <a:gd name="connsiteX12-957" fmla="*/ 1605 w 2891"/>
              <a:gd name="connsiteY12-958" fmla="*/ 619 h 1077"/>
              <a:gd name="connsiteX13-959" fmla="*/ 1349 w 2891"/>
              <a:gd name="connsiteY13-960" fmla="*/ 675 h 1077"/>
              <a:gd name="connsiteX14-961" fmla="*/ 889 w 2891"/>
              <a:gd name="connsiteY14-962" fmla="*/ 585 h 1077"/>
              <a:gd name="connsiteX15-963" fmla="*/ 2 w 2891"/>
              <a:gd name="connsiteY15-964" fmla="*/ 676 h 1077"/>
              <a:gd name="connsiteX16-965" fmla="*/ 31 w 2891"/>
              <a:gd name="connsiteY16-966" fmla="*/ 669 h 1077"/>
              <a:gd name="connsiteX17-967" fmla="*/ 100 w 2891"/>
              <a:gd name="connsiteY17-968" fmla="*/ 1077 h 1077"/>
              <a:gd name="connsiteX18-969" fmla="*/ 119 w 2891"/>
              <a:gd name="connsiteY18-970" fmla="*/ 890 h 1077"/>
              <a:gd name="connsiteX19-971" fmla="*/ 321 w 2891"/>
              <a:gd name="connsiteY19-972" fmla="*/ 673 h 1077"/>
              <a:gd name="connsiteX20-973" fmla="*/ 969 w 2891"/>
              <a:gd name="connsiteY20-974" fmla="*/ 702 h 1077"/>
              <a:gd name="connsiteX0-975" fmla="*/ 928 w 2869"/>
              <a:gd name="connsiteY0-976" fmla="*/ 697 h 1077"/>
              <a:gd name="connsiteX1-977" fmla="*/ 1585 w 2869"/>
              <a:gd name="connsiteY1-978" fmla="*/ 694 h 1077"/>
              <a:gd name="connsiteX2-979" fmla="*/ 1714 w 2869"/>
              <a:gd name="connsiteY2-980" fmla="*/ 588 h 1077"/>
              <a:gd name="connsiteX3-981" fmla="*/ 2363 w 2869"/>
              <a:gd name="connsiteY3-982" fmla="*/ 402 h 1077"/>
              <a:gd name="connsiteX4-983" fmla="*/ 2869 w 2869"/>
              <a:gd name="connsiteY4-984" fmla="*/ 415 h 1077"/>
              <a:gd name="connsiteX5-985" fmla="*/ 2852 w 2869"/>
              <a:gd name="connsiteY5-986" fmla="*/ 424 h 1077"/>
              <a:gd name="connsiteX6-987" fmla="*/ 2852 w 2869"/>
              <a:gd name="connsiteY6-988" fmla="*/ 424 h 1077"/>
              <a:gd name="connsiteX7-989" fmla="*/ 2423 w 2869"/>
              <a:gd name="connsiteY7-990" fmla="*/ 382 h 1077"/>
              <a:gd name="connsiteX8-991" fmla="*/ 2775 w 2869"/>
              <a:gd name="connsiteY8-992" fmla="*/ 0 h 1077"/>
              <a:gd name="connsiteX9-993" fmla="*/ 2448 w 2869"/>
              <a:gd name="connsiteY9-994" fmla="*/ 344 h 1077"/>
              <a:gd name="connsiteX10-995" fmla="*/ 2111 w 2869"/>
              <a:gd name="connsiteY10-996" fmla="*/ 312 h 1077"/>
              <a:gd name="connsiteX11-997" fmla="*/ 1685 w 2869"/>
              <a:gd name="connsiteY11-998" fmla="*/ 545 h 1077"/>
              <a:gd name="connsiteX12-999" fmla="*/ 1583 w 2869"/>
              <a:gd name="connsiteY12-1000" fmla="*/ 619 h 1077"/>
              <a:gd name="connsiteX13-1001" fmla="*/ 1327 w 2869"/>
              <a:gd name="connsiteY13-1002" fmla="*/ 675 h 1077"/>
              <a:gd name="connsiteX14-1003" fmla="*/ 867 w 2869"/>
              <a:gd name="connsiteY14-1004" fmla="*/ 585 h 1077"/>
              <a:gd name="connsiteX15-1005" fmla="*/ 2 w 2869"/>
              <a:gd name="connsiteY15-1006" fmla="*/ 603 h 1077"/>
              <a:gd name="connsiteX16-1007" fmla="*/ 9 w 2869"/>
              <a:gd name="connsiteY16-1008" fmla="*/ 669 h 1077"/>
              <a:gd name="connsiteX17-1009" fmla="*/ 78 w 2869"/>
              <a:gd name="connsiteY17-1010" fmla="*/ 1077 h 1077"/>
              <a:gd name="connsiteX18-1011" fmla="*/ 97 w 2869"/>
              <a:gd name="connsiteY18-1012" fmla="*/ 890 h 1077"/>
              <a:gd name="connsiteX19-1013" fmla="*/ 299 w 2869"/>
              <a:gd name="connsiteY19-1014" fmla="*/ 673 h 1077"/>
              <a:gd name="connsiteX20-1015" fmla="*/ 947 w 2869"/>
              <a:gd name="connsiteY20-1016" fmla="*/ 702 h 1077"/>
              <a:gd name="connsiteX0-1017" fmla="*/ 966 w 2907"/>
              <a:gd name="connsiteY0-1018" fmla="*/ 697 h 1077"/>
              <a:gd name="connsiteX1-1019" fmla="*/ 1623 w 2907"/>
              <a:gd name="connsiteY1-1020" fmla="*/ 694 h 1077"/>
              <a:gd name="connsiteX2-1021" fmla="*/ 1752 w 2907"/>
              <a:gd name="connsiteY2-1022" fmla="*/ 588 h 1077"/>
              <a:gd name="connsiteX3-1023" fmla="*/ 2401 w 2907"/>
              <a:gd name="connsiteY3-1024" fmla="*/ 402 h 1077"/>
              <a:gd name="connsiteX4-1025" fmla="*/ 2907 w 2907"/>
              <a:gd name="connsiteY4-1026" fmla="*/ 415 h 1077"/>
              <a:gd name="connsiteX5-1027" fmla="*/ 2890 w 2907"/>
              <a:gd name="connsiteY5-1028" fmla="*/ 424 h 1077"/>
              <a:gd name="connsiteX6-1029" fmla="*/ 2890 w 2907"/>
              <a:gd name="connsiteY6-1030" fmla="*/ 424 h 1077"/>
              <a:gd name="connsiteX7-1031" fmla="*/ 2461 w 2907"/>
              <a:gd name="connsiteY7-1032" fmla="*/ 382 h 1077"/>
              <a:gd name="connsiteX8-1033" fmla="*/ 2813 w 2907"/>
              <a:gd name="connsiteY8-1034" fmla="*/ 0 h 1077"/>
              <a:gd name="connsiteX9-1035" fmla="*/ 2486 w 2907"/>
              <a:gd name="connsiteY9-1036" fmla="*/ 344 h 1077"/>
              <a:gd name="connsiteX10-1037" fmla="*/ 2149 w 2907"/>
              <a:gd name="connsiteY10-1038" fmla="*/ 312 h 1077"/>
              <a:gd name="connsiteX11-1039" fmla="*/ 1723 w 2907"/>
              <a:gd name="connsiteY11-1040" fmla="*/ 545 h 1077"/>
              <a:gd name="connsiteX12-1041" fmla="*/ 1621 w 2907"/>
              <a:gd name="connsiteY12-1042" fmla="*/ 619 h 1077"/>
              <a:gd name="connsiteX13-1043" fmla="*/ 1365 w 2907"/>
              <a:gd name="connsiteY13-1044" fmla="*/ 675 h 1077"/>
              <a:gd name="connsiteX14-1045" fmla="*/ 905 w 2907"/>
              <a:gd name="connsiteY14-1046" fmla="*/ 585 h 1077"/>
              <a:gd name="connsiteX15-1047" fmla="*/ 40 w 2907"/>
              <a:gd name="connsiteY15-1048" fmla="*/ 603 h 1077"/>
              <a:gd name="connsiteX16-1049" fmla="*/ 0 w 2907"/>
              <a:gd name="connsiteY16-1050" fmla="*/ 579 h 1077"/>
              <a:gd name="connsiteX17-1051" fmla="*/ 116 w 2907"/>
              <a:gd name="connsiteY17-1052" fmla="*/ 1077 h 1077"/>
              <a:gd name="connsiteX18-1053" fmla="*/ 135 w 2907"/>
              <a:gd name="connsiteY18-1054" fmla="*/ 890 h 1077"/>
              <a:gd name="connsiteX19-1055" fmla="*/ 337 w 2907"/>
              <a:gd name="connsiteY19-1056" fmla="*/ 673 h 1077"/>
              <a:gd name="connsiteX20-1057" fmla="*/ 985 w 2907"/>
              <a:gd name="connsiteY20-1058" fmla="*/ 702 h 107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2907" h="1077">
                <a:moveTo>
                  <a:pt x="966" y="697"/>
                </a:moveTo>
                <a:cubicBezTo>
                  <a:pt x="1108" y="727"/>
                  <a:pt x="1497" y="786"/>
                  <a:pt x="1623" y="694"/>
                </a:cubicBezTo>
                <a:cubicBezTo>
                  <a:pt x="1667" y="661"/>
                  <a:pt x="1708" y="623"/>
                  <a:pt x="1752" y="588"/>
                </a:cubicBezTo>
                <a:cubicBezTo>
                  <a:pt x="2134" y="287"/>
                  <a:pt x="2404" y="399"/>
                  <a:pt x="2401" y="402"/>
                </a:cubicBezTo>
                <a:cubicBezTo>
                  <a:pt x="2518" y="510"/>
                  <a:pt x="2782" y="511"/>
                  <a:pt x="2907" y="415"/>
                </a:cubicBezTo>
                <a:cubicBezTo>
                  <a:pt x="2901" y="418"/>
                  <a:pt x="2896" y="421"/>
                  <a:pt x="2890" y="424"/>
                </a:cubicBezTo>
                <a:lnTo>
                  <a:pt x="2890" y="424"/>
                </a:lnTo>
                <a:cubicBezTo>
                  <a:pt x="2776" y="484"/>
                  <a:pt x="2556" y="468"/>
                  <a:pt x="2461" y="382"/>
                </a:cubicBezTo>
                <a:cubicBezTo>
                  <a:pt x="2594" y="342"/>
                  <a:pt x="2774" y="142"/>
                  <a:pt x="2813" y="0"/>
                </a:cubicBezTo>
                <a:cubicBezTo>
                  <a:pt x="2769" y="128"/>
                  <a:pt x="2609" y="309"/>
                  <a:pt x="2486" y="344"/>
                </a:cubicBezTo>
                <a:cubicBezTo>
                  <a:pt x="2412" y="366"/>
                  <a:pt x="2258" y="334"/>
                  <a:pt x="2149" y="312"/>
                </a:cubicBezTo>
                <a:cubicBezTo>
                  <a:pt x="2096" y="307"/>
                  <a:pt x="1767" y="523"/>
                  <a:pt x="1723" y="545"/>
                </a:cubicBezTo>
                <a:cubicBezTo>
                  <a:pt x="1685" y="564"/>
                  <a:pt x="1653" y="593"/>
                  <a:pt x="1621" y="619"/>
                </a:cubicBezTo>
                <a:cubicBezTo>
                  <a:pt x="1544" y="679"/>
                  <a:pt x="1459" y="684"/>
                  <a:pt x="1365" y="675"/>
                </a:cubicBezTo>
                <a:cubicBezTo>
                  <a:pt x="1283" y="668"/>
                  <a:pt x="1017" y="609"/>
                  <a:pt x="905" y="585"/>
                </a:cubicBezTo>
                <a:cubicBezTo>
                  <a:pt x="892" y="585"/>
                  <a:pt x="333" y="356"/>
                  <a:pt x="40" y="603"/>
                </a:cubicBezTo>
                <a:cubicBezTo>
                  <a:pt x="38" y="604"/>
                  <a:pt x="2" y="577"/>
                  <a:pt x="0" y="579"/>
                </a:cubicBezTo>
                <a:cubicBezTo>
                  <a:pt x="35" y="711"/>
                  <a:pt x="81" y="945"/>
                  <a:pt x="116" y="1077"/>
                </a:cubicBezTo>
                <a:cubicBezTo>
                  <a:pt x="134" y="1022"/>
                  <a:pt x="114" y="942"/>
                  <a:pt x="135" y="890"/>
                </a:cubicBezTo>
                <a:cubicBezTo>
                  <a:pt x="183" y="773"/>
                  <a:pt x="185" y="695"/>
                  <a:pt x="337" y="673"/>
                </a:cubicBezTo>
                <a:cubicBezTo>
                  <a:pt x="561" y="641"/>
                  <a:pt x="765" y="673"/>
                  <a:pt x="985" y="702"/>
                </a:cubicBezTo>
              </a:path>
            </a:pathLst>
          </a:custGeom>
          <a:solidFill>
            <a:schemeClr val="bg1">
              <a:lumMod val="85000"/>
            </a:schemeClr>
          </a:solidFill>
          <a:ln w="9525">
            <a:noFill/>
            <a:round/>
          </a:ln>
        </p:spPr>
        <p:txBody>
          <a:bodyPr vert="horz" wrap="square" lIns="68576" tIns="34288" rIns="68576" bIns="34288" numCol="1" anchor="t" anchorCtr="0" compatLnSpc="1"/>
          <a:lstStyle/>
          <a:p>
            <a:endParaRPr lang="en-US" sz="1280">
              <a:latin typeface="Times New Roman" panose="02020603050405020304" pitchFamily="18" charset="0"/>
              <a:ea typeface="微软雅黑" panose="020B0503020204020204" pitchFamily="34" charset="-122"/>
              <a:sym typeface="Times New Roman" panose="02020603050405020304" pitchFamily="18" charset="0"/>
            </a:endParaRPr>
          </a:p>
        </p:txBody>
      </p:sp>
      <p:sp>
        <p:nvSpPr>
          <p:cNvPr id="72" name="Oval 5"/>
          <p:cNvSpPr/>
          <p:nvPr/>
        </p:nvSpPr>
        <p:spPr bwMode="auto">
          <a:xfrm>
            <a:off x="1642914" y="2320322"/>
            <a:ext cx="150716" cy="150716"/>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sp>
        <p:nvSpPr>
          <p:cNvPr id="73" name="Oval 6"/>
          <p:cNvSpPr/>
          <p:nvPr/>
        </p:nvSpPr>
        <p:spPr bwMode="auto">
          <a:xfrm>
            <a:off x="649184" y="2049370"/>
            <a:ext cx="150716" cy="150716"/>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sp>
        <p:nvSpPr>
          <p:cNvPr id="74" name="Oval 7"/>
          <p:cNvSpPr/>
          <p:nvPr/>
        </p:nvSpPr>
        <p:spPr bwMode="auto">
          <a:xfrm>
            <a:off x="2292295" y="2581806"/>
            <a:ext cx="150716" cy="150716"/>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sp>
        <p:nvSpPr>
          <p:cNvPr id="75" name="Oval 8"/>
          <p:cNvSpPr/>
          <p:nvPr/>
        </p:nvSpPr>
        <p:spPr bwMode="auto">
          <a:xfrm>
            <a:off x="3577234" y="2918021"/>
            <a:ext cx="150716" cy="150716"/>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sp>
        <p:nvSpPr>
          <p:cNvPr id="76" name="Oval 9"/>
          <p:cNvSpPr/>
          <p:nvPr/>
        </p:nvSpPr>
        <p:spPr bwMode="auto">
          <a:xfrm>
            <a:off x="4777185" y="2527643"/>
            <a:ext cx="75358" cy="75358"/>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sp>
        <p:nvSpPr>
          <p:cNvPr id="77" name="Oval 10"/>
          <p:cNvSpPr/>
          <p:nvPr/>
        </p:nvSpPr>
        <p:spPr bwMode="auto">
          <a:xfrm>
            <a:off x="5844111" y="2581806"/>
            <a:ext cx="75358" cy="75358"/>
          </a:xfrm>
          <a:prstGeom prst="ellipse">
            <a:avLst/>
          </a:prstGeom>
          <a:solidFill>
            <a:schemeClr val="bg1"/>
          </a:solidFill>
          <a:ln w="9525">
            <a:noFill/>
            <a:round/>
          </a:ln>
        </p:spPr>
        <p:txBody>
          <a:bodyPr vert="horz" wrap="square" lIns="68576" tIns="34288" rIns="68576" bIns="34288" numCol="1" rtlCol="0" anchor="t" anchorCtr="0" compatLnSpc="1"/>
          <a:lstStyle/>
          <a:p>
            <a:pPr algn="ctr"/>
            <a:endParaRPr lang="en-US" sz="1280">
              <a:latin typeface="+mn-ea"/>
              <a:sym typeface="Times New Roman" panose="02020603050405020304" pitchFamily="18" charset="0"/>
            </a:endParaRPr>
          </a:p>
        </p:txBody>
      </p:sp>
      <p:grpSp>
        <p:nvGrpSpPr>
          <p:cNvPr id="78" name="Group 76"/>
          <p:cNvGrpSpPr/>
          <p:nvPr/>
        </p:nvGrpSpPr>
        <p:grpSpPr>
          <a:xfrm>
            <a:off x="1492499" y="1426111"/>
            <a:ext cx="1779477" cy="769774"/>
            <a:chOff x="1426011" y="1587375"/>
            <a:chExt cx="1722710" cy="745217"/>
          </a:xfrm>
        </p:grpSpPr>
        <p:sp>
          <p:nvSpPr>
            <p:cNvPr id="79" name="Freeform 5"/>
            <p:cNvSpPr/>
            <p:nvPr/>
          </p:nvSpPr>
          <p:spPr bwMode="auto">
            <a:xfrm rot="8375884">
              <a:off x="1426011" y="1587375"/>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2"/>
            </a:solidFill>
            <a:ln w="9525">
              <a:noFill/>
              <a:round/>
            </a:ln>
          </p:spPr>
          <p:txBody>
            <a:bodyPr vert="horz" wrap="square" lIns="68576" tIns="34288" rIns="68576" bIns="34288" numCol="1" anchor="t" anchorCtr="0" compatLnSpc="1"/>
            <a:lstStyle/>
            <a:p>
              <a:endParaRPr lang="en-US" sz="1280">
                <a:latin typeface="+mn-ea"/>
                <a:sym typeface="Times New Roman" panose="02020603050405020304" pitchFamily="18" charset="0"/>
              </a:endParaRPr>
            </a:p>
          </p:txBody>
        </p:sp>
        <p:sp>
          <p:nvSpPr>
            <p:cNvPr id="80" name="Text Placeholder 3"/>
            <p:cNvSpPr txBox="1"/>
            <p:nvPr/>
          </p:nvSpPr>
          <p:spPr>
            <a:xfrm rot="19102985">
              <a:off x="1821077" y="1889435"/>
              <a:ext cx="893876"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81" name="Group 77"/>
          <p:cNvGrpSpPr/>
          <p:nvPr/>
        </p:nvGrpSpPr>
        <p:grpSpPr>
          <a:xfrm>
            <a:off x="3746885" y="1559095"/>
            <a:ext cx="679631" cy="1571095"/>
            <a:chOff x="3608479" y="1716116"/>
            <a:chExt cx="657949" cy="1520975"/>
          </a:xfrm>
        </p:grpSpPr>
        <p:sp>
          <p:nvSpPr>
            <p:cNvPr id="82" name="Freeform 5"/>
            <p:cNvSpPr/>
            <p:nvPr/>
          </p:nvSpPr>
          <p:spPr bwMode="auto">
            <a:xfrm rot="7494101">
              <a:off x="3176966" y="2147629"/>
              <a:ext cx="1520975" cy="657949"/>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4"/>
            </a:solidFill>
            <a:ln w="9525">
              <a:noFill/>
              <a:round/>
            </a:ln>
          </p:spPr>
          <p:txBody>
            <a:bodyPr vert="horz" wrap="square" lIns="68576" tIns="34288" rIns="68576" bIns="34288" numCol="1" anchor="t" anchorCtr="0" compatLnSpc="1"/>
            <a:lstStyle/>
            <a:p>
              <a:endParaRPr lang="en-US" sz="1280">
                <a:latin typeface="+mn-ea"/>
                <a:sym typeface="Times New Roman" panose="02020603050405020304" pitchFamily="18" charset="0"/>
              </a:endParaRPr>
            </a:p>
          </p:txBody>
        </p:sp>
        <p:sp>
          <p:nvSpPr>
            <p:cNvPr id="83" name="Text Placeholder 3"/>
            <p:cNvSpPr txBox="1"/>
            <p:nvPr/>
          </p:nvSpPr>
          <p:spPr>
            <a:xfrm rot="18355109">
              <a:off x="3494571" y="2388638"/>
              <a:ext cx="893876"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84" name="Group 79"/>
          <p:cNvGrpSpPr/>
          <p:nvPr/>
        </p:nvGrpSpPr>
        <p:grpSpPr>
          <a:xfrm>
            <a:off x="5953811" y="1208191"/>
            <a:ext cx="659235" cy="1523946"/>
            <a:chOff x="5745001" y="1376407"/>
            <a:chExt cx="638204" cy="1475329"/>
          </a:xfrm>
        </p:grpSpPr>
        <p:sp>
          <p:nvSpPr>
            <p:cNvPr id="85" name="Freeform 5"/>
            <p:cNvSpPr/>
            <p:nvPr/>
          </p:nvSpPr>
          <p:spPr bwMode="auto">
            <a:xfrm rot="7358619">
              <a:off x="5326438" y="1794970"/>
              <a:ext cx="1475329"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6"/>
            </a:solidFill>
            <a:ln w="9525">
              <a:noFill/>
              <a:round/>
            </a:ln>
          </p:spPr>
          <p:txBody>
            <a:bodyPr vert="horz" wrap="square" lIns="68576" tIns="34288" rIns="68576" bIns="34288" numCol="1" anchor="t" anchorCtr="0" compatLnSpc="1"/>
            <a:lstStyle/>
            <a:p>
              <a:endParaRPr lang="en-US" sz="1280" baseline="-25000">
                <a:latin typeface="+mn-ea"/>
                <a:sym typeface="Times New Roman" panose="02020603050405020304" pitchFamily="18" charset="0"/>
              </a:endParaRPr>
            </a:p>
          </p:txBody>
        </p:sp>
        <p:sp>
          <p:nvSpPr>
            <p:cNvPr id="86" name="Text Placeholder 3"/>
            <p:cNvSpPr txBox="1"/>
            <p:nvPr/>
          </p:nvSpPr>
          <p:spPr>
            <a:xfrm rot="18148933">
              <a:off x="5624937" y="2006437"/>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87" name="Group 81"/>
          <p:cNvGrpSpPr/>
          <p:nvPr/>
        </p:nvGrpSpPr>
        <p:grpSpPr>
          <a:xfrm>
            <a:off x="835961" y="1965314"/>
            <a:ext cx="769774" cy="1779478"/>
            <a:chOff x="790418" y="2109376"/>
            <a:chExt cx="745217" cy="1722710"/>
          </a:xfrm>
        </p:grpSpPr>
        <p:sp>
          <p:nvSpPr>
            <p:cNvPr id="88" name="Freeform 5"/>
            <p:cNvSpPr/>
            <p:nvPr/>
          </p:nvSpPr>
          <p:spPr bwMode="auto">
            <a:xfrm rot="3380677">
              <a:off x="301672" y="2598122"/>
              <a:ext cx="1722710" cy="745217"/>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1"/>
            </a:solidFill>
            <a:ln w="9525">
              <a:noFill/>
              <a:round/>
            </a:ln>
          </p:spPr>
          <p:txBody>
            <a:bodyPr vert="horz" wrap="square" lIns="68576" tIns="34288" rIns="68576" bIns="34288" numCol="1" anchor="t" anchorCtr="0" compatLnSpc="1"/>
            <a:lstStyle/>
            <a:p>
              <a:endParaRPr lang="en-US" sz="1280">
                <a:latin typeface="+mn-ea"/>
                <a:sym typeface="Times New Roman" panose="02020603050405020304" pitchFamily="18" charset="0"/>
              </a:endParaRPr>
            </a:p>
          </p:txBody>
        </p:sp>
        <p:sp>
          <p:nvSpPr>
            <p:cNvPr id="89" name="Text Placeholder 3"/>
            <p:cNvSpPr txBox="1"/>
            <p:nvPr/>
          </p:nvSpPr>
          <p:spPr>
            <a:xfrm rot="3449402">
              <a:off x="763529" y="2924901"/>
              <a:ext cx="782140" cy="156428"/>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050" dirty="0">
                  <a:solidFill>
                    <a:schemeClr val="bg1"/>
                  </a:solidFill>
                  <a:latin typeface="+mn-ea"/>
                  <a:sym typeface="Times New Roman" panose="02020603050405020304" pitchFamily="18" charset="0"/>
                </a:rPr>
                <a:t>添加标题内容</a:t>
              </a:r>
              <a:endParaRPr lang="en-US" sz="1350" dirty="0">
                <a:solidFill>
                  <a:schemeClr val="bg1"/>
                </a:solidFill>
                <a:latin typeface="+mn-ea"/>
                <a:sym typeface="Times New Roman" panose="02020603050405020304" pitchFamily="18" charset="0"/>
              </a:endParaRPr>
            </a:p>
          </p:txBody>
        </p:sp>
      </p:grpSp>
      <p:grpSp>
        <p:nvGrpSpPr>
          <p:cNvPr id="99" name="Group 80"/>
          <p:cNvGrpSpPr/>
          <p:nvPr/>
        </p:nvGrpSpPr>
        <p:grpSpPr>
          <a:xfrm rot="21187006">
            <a:off x="2439713" y="2435038"/>
            <a:ext cx="679631" cy="1571095"/>
            <a:chOff x="2279510" y="2730921"/>
            <a:chExt cx="657950" cy="1520974"/>
          </a:xfrm>
        </p:grpSpPr>
        <p:sp>
          <p:nvSpPr>
            <p:cNvPr id="100" name="Freeform 5"/>
            <p:cNvSpPr/>
            <p:nvPr/>
          </p:nvSpPr>
          <p:spPr bwMode="auto">
            <a:xfrm rot="3880404">
              <a:off x="1847998" y="3162433"/>
              <a:ext cx="1520974" cy="657950"/>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3"/>
            </a:solidFill>
            <a:ln w="9525">
              <a:noFill/>
              <a:round/>
            </a:ln>
          </p:spPr>
          <p:txBody>
            <a:bodyPr vert="horz" wrap="square" lIns="68576" tIns="34288" rIns="68576" bIns="34288" numCol="1" anchor="t" anchorCtr="0" compatLnSpc="1"/>
            <a:lstStyle/>
            <a:p>
              <a:endParaRPr lang="en-US" sz="1280">
                <a:latin typeface="+mn-ea"/>
                <a:sym typeface="Times New Roman" panose="02020603050405020304" pitchFamily="18" charset="0"/>
              </a:endParaRPr>
            </a:p>
          </p:txBody>
        </p:sp>
        <p:sp>
          <p:nvSpPr>
            <p:cNvPr id="101" name="Text Placeholder 3"/>
            <p:cNvSpPr txBox="1"/>
            <p:nvPr/>
          </p:nvSpPr>
          <p:spPr>
            <a:xfrm rot="3828910">
              <a:off x="2150997" y="3416849"/>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grpSp>
        <p:nvGrpSpPr>
          <p:cNvPr id="102" name="Group 78"/>
          <p:cNvGrpSpPr/>
          <p:nvPr/>
        </p:nvGrpSpPr>
        <p:grpSpPr>
          <a:xfrm>
            <a:off x="4662561" y="2694763"/>
            <a:ext cx="1523947" cy="659235"/>
            <a:chOff x="4494944" y="2815554"/>
            <a:chExt cx="1475330" cy="638204"/>
          </a:xfrm>
        </p:grpSpPr>
        <p:sp>
          <p:nvSpPr>
            <p:cNvPr id="103" name="Freeform 5"/>
            <p:cNvSpPr/>
            <p:nvPr/>
          </p:nvSpPr>
          <p:spPr bwMode="auto">
            <a:xfrm rot="2257082">
              <a:off x="4494944" y="2815554"/>
              <a:ext cx="1475330" cy="638204"/>
            </a:xfrm>
            <a:custGeom>
              <a:avLst/>
              <a:gdLst/>
              <a:ahLst/>
              <a:cxnLst>
                <a:cxn ang="0">
                  <a:pos x="325" y="0"/>
                </a:cxn>
                <a:cxn ang="0">
                  <a:pos x="0" y="143"/>
                </a:cxn>
                <a:cxn ang="0">
                  <a:pos x="323" y="277"/>
                </a:cxn>
                <a:cxn ang="0">
                  <a:pos x="641" y="132"/>
                </a:cxn>
                <a:cxn ang="0">
                  <a:pos x="325" y="0"/>
                </a:cxn>
              </a:cxnLst>
              <a:rect l="0" t="0" r="r" b="b"/>
              <a:pathLst>
                <a:path w="641" h="277">
                  <a:moveTo>
                    <a:pt x="325" y="0"/>
                  </a:moveTo>
                  <a:cubicBezTo>
                    <a:pt x="132" y="0"/>
                    <a:pt x="0" y="143"/>
                    <a:pt x="0" y="143"/>
                  </a:cubicBezTo>
                  <a:cubicBezTo>
                    <a:pt x="119" y="243"/>
                    <a:pt x="229" y="277"/>
                    <a:pt x="323" y="277"/>
                  </a:cubicBezTo>
                  <a:cubicBezTo>
                    <a:pt x="517" y="277"/>
                    <a:pt x="641" y="132"/>
                    <a:pt x="641" y="132"/>
                  </a:cubicBezTo>
                  <a:cubicBezTo>
                    <a:pt x="527" y="33"/>
                    <a:pt x="419" y="0"/>
                    <a:pt x="325" y="0"/>
                  </a:cubicBezTo>
                </a:path>
              </a:pathLst>
            </a:custGeom>
            <a:solidFill>
              <a:schemeClr val="accent5"/>
            </a:solidFill>
            <a:ln w="9525">
              <a:noFill/>
              <a:round/>
            </a:ln>
          </p:spPr>
          <p:txBody>
            <a:bodyPr vert="horz" wrap="square" lIns="68576" tIns="34288" rIns="68576" bIns="34288" numCol="1" anchor="t" anchorCtr="0" compatLnSpc="1"/>
            <a:lstStyle/>
            <a:p>
              <a:endParaRPr lang="en-US" sz="1280">
                <a:latin typeface="+mn-ea"/>
                <a:sym typeface="Times New Roman" panose="02020603050405020304" pitchFamily="18" charset="0"/>
              </a:endParaRPr>
            </a:p>
          </p:txBody>
        </p:sp>
        <p:sp>
          <p:nvSpPr>
            <p:cNvPr id="104" name="Text Placeholder 3"/>
            <p:cNvSpPr txBox="1"/>
            <p:nvPr/>
          </p:nvSpPr>
          <p:spPr>
            <a:xfrm rot="2359004">
              <a:off x="4788182" y="3050334"/>
              <a:ext cx="893875" cy="178775"/>
            </a:xfrm>
            <a:prstGeom prst="rect">
              <a:avLst/>
            </a:prstGeom>
          </p:spPr>
          <p:txBody>
            <a:bodyPr wrap="none" lIns="0" tIns="0" rIns="0" bIns="0" anchor="ctr" anchorCtr="0">
              <a:spAutoFit/>
            </a:bodyPr>
            <a:lstStyle>
              <a:lvl1pPr marL="0" indent="0" algn="ctr">
                <a:buNone/>
                <a:defRPr sz="14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685800">
                <a:spcBef>
                  <a:spcPct val="20000"/>
                </a:spcBef>
                <a:defRPr/>
              </a:pPr>
              <a:r>
                <a:rPr lang="zh-CN" altLang="en-US" sz="1200" dirty="0">
                  <a:solidFill>
                    <a:schemeClr val="bg1"/>
                  </a:solidFill>
                  <a:latin typeface="+mn-ea"/>
                  <a:sym typeface="Times New Roman" panose="02020603050405020304" pitchFamily="18" charset="0"/>
                </a:rPr>
                <a:t>添加标题内容</a:t>
              </a:r>
              <a:endParaRPr lang="en-US" sz="1200" dirty="0">
                <a:solidFill>
                  <a:schemeClr val="bg1"/>
                </a:solidFill>
                <a:latin typeface="+mn-ea"/>
                <a:sym typeface="Times New Roman" panose="02020603050405020304" pitchFamily="18" charset="0"/>
              </a:endParaRPr>
            </a:p>
          </p:txBody>
        </p:sp>
      </p:grpSp>
      <p:sp>
        <p:nvSpPr>
          <p:cNvPr id="105" name="TextBox 51"/>
          <p:cNvSpPr txBox="1"/>
          <p:nvPr/>
        </p:nvSpPr>
        <p:spPr>
          <a:xfrm>
            <a:off x="672816" y="4020744"/>
            <a:ext cx="7798368" cy="507831"/>
          </a:xfrm>
          <a:prstGeom prst="rect">
            <a:avLst/>
          </a:prstGeom>
          <a:noFill/>
        </p:spPr>
        <p:txBody>
          <a:bodyPr wrap="square" rtlCol="0">
            <a:spAutoFit/>
          </a:bodyPr>
          <a:lstStyle/>
          <a:p>
            <a:pPr algn="dist">
              <a:lnSpc>
                <a:spcPct val="150000"/>
              </a:lnSpc>
            </a:pPr>
            <a:r>
              <a:rPr lang="zh-CN" altLang="en-US"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rPr>
              <a:t>您的内容打在这里，或通过复制文本后在此选择粘贴，并选择只保留文字。您的内容打在这里，或通过复制文本后在此选择粘贴，并选择只保留文字。您的内容打在这里，或通过复制文本后在此选择粘贴，并选择只保留文字。您的内容打在这里，或通过复制文本后在此选择粘贴，并选择只保留文字。 </a:t>
            </a:r>
            <a:endParaRPr lang="id-ID" altLang="zh-CN" sz="900" dirty="0">
              <a:solidFill>
                <a:schemeClr val="bg1">
                  <a:lumMod val="50000"/>
                </a:schemeClr>
              </a:solidFill>
              <a:latin typeface="Times New Roman" panose="02020603050405020304" pitchFamily="18" charset="0"/>
              <a:ea typeface="微软雅黑" panose="020B0503020204020204" pitchFamily="34" charset="-122"/>
              <a:cs typeface="Open Sans" panose="020B0606030504020204" pitchFamily="34" charset="0"/>
              <a:sym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22" presetClass="entr" presetSubtype="8" fill="hold" grpId="0" nodeType="after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par>
                          <p:cTn id="18" fill="hold">
                            <p:stCondLst>
                              <p:cond delay="1149"/>
                            </p:stCondLst>
                            <p:childTnLst>
                              <p:par>
                                <p:cTn id="19" presetID="10" presetClass="entr" presetSubtype="0" fill="hold" nodeType="afterEffect">
                                  <p:stCondLst>
                                    <p:cond delay="0"/>
                                  </p:stCondLst>
                                  <p:childTnLst>
                                    <p:set>
                                      <p:cBhvr>
                                        <p:cTn id="20" dur="1" fill="hold">
                                          <p:stCondLst>
                                            <p:cond delay="0"/>
                                          </p:stCondLst>
                                        </p:cTn>
                                        <p:tgtEl>
                                          <p:spTgt spid="87"/>
                                        </p:tgtEl>
                                        <p:attrNameLst>
                                          <p:attrName>style.visibility</p:attrName>
                                        </p:attrNameLst>
                                      </p:cBhvr>
                                      <p:to>
                                        <p:strVal val="visible"/>
                                      </p:to>
                                    </p:set>
                                    <p:animEffect transition="in" filter="fade">
                                      <p:cBhvr>
                                        <p:cTn id="21" dur="500"/>
                                        <p:tgtEl>
                                          <p:spTgt spid="87"/>
                                        </p:tgtEl>
                                      </p:cBhvr>
                                    </p:animEffect>
                                  </p:childTnLst>
                                </p:cTn>
                              </p:par>
                            </p:childTnLst>
                          </p:cTn>
                        </p:par>
                        <p:par>
                          <p:cTn id="22" fill="hold">
                            <p:stCondLst>
                              <p:cond delay="1649"/>
                            </p:stCondLst>
                            <p:childTnLst>
                              <p:par>
                                <p:cTn id="23" presetID="10" presetClass="entr" presetSubtype="0" fill="hold" nodeType="after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childTnLst>
                          </p:cTn>
                        </p:par>
                        <p:par>
                          <p:cTn id="26" fill="hold">
                            <p:stCondLst>
                              <p:cond delay="2149"/>
                            </p:stCondLst>
                            <p:childTnLst>
                              <p:par>
                                <p:cTn id="27" presetID="10" presetClass="entr" presetSubtype="0" fill="hold" nodeType="afterEffect">
                                  <p:stCondLst>
                                    <p:cond delay="0"/>
                                  </p:stCondLst>
                                  <p:childTnLst>
                                    <p:set>
                                      <p:cBhvr>
                                        <p:cTn id="28" dur="1" fill="hold">
                                          <p:stCondLst>
                                            <p:cond delay="0"/>
                                          </p:stCondLst>
                                        </p:cTn>
                                        <p:tgtEl>
                                          <p:spTgt spid="99"/>
                                        </p:tgtEl>
                                        <p:attrNameLst>
                                          <p:attrName>style.visibility</p:attrName>
                                        </p:attrNameLst>
                                      </p:cBhvr>
                                      <p:to>
                                        <p:strVal val="visible"/>
                                      </p:to>
                                    </p:set>
                                    <p:animEffect transition="in" filter="fade">
                                      <p:cBhvr>
                                        <p:cTn id="29" dur="500"/>
                                        <p:tgtEl>
                                          <p:spTgt spid="99"/>
                                        </p:tgtEl>
                                      </p:cBhvr>
                                    </p:animEffect>
                                  </p:childTnLst>
                                </p:cTn>
                              </p:par>
                            </p:childTnLst>
                          </p:cTn>
                        </p:par>
                        <p:par>
                          <p:cTn id="30" fill="hold">
                            <p:stCondLst>
                              <p:cond delay="2649"/>
                            </p:stCondLst>
                            <p:childTnLst>
                              <p:par>
                                <p:cTn id="31" presetID="10" presetClass="entr" presetSubtype="0" fill="hold" nodeType="after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childTnLst>
                          </p:cTn>
                        </p:par>
                        <p:par>
                          <p:cTn id="34" fill="hold">
                            <p:stCondLst>
                              <p:cond delay="3149"/>
                            </p:stCondLst>
                            <p:childTnLst>
                              <p:par>
                                <p:cTn id="35" presetID="10" presetClass="entr" presetSubtype="0" fill="hold" nodeType="afterEffect">
                                  <p:stCondLst>
                                    <p:cond delay="0"/>
                                  </p:stCondLst>
                                  <p:childTnLst>
                                    <p:set>
                                      <p:cBhvr>
                                        <p:cTn id="36" dur="1" fill="hold">
                                          <p:stCondLst>
                                            <p:cond delay="0"/>
                                          </p:stCondLst>
                                        </p:cTn>
                                        <p:tgtEl>
                                          <p:spTgt spid="102"/>
                                        </p:tgtEl>
                                        <p:attrNameLst>
                                          <p:attrName>style.visibility</p:attrName>
                                        </p:attrNameLst>
                                      </p:cBhvr>
                                      <p:to>
                                        <p:strVal val="visible"/>
                                      </p:to>
                                    </p:set>
                                    <p:animEffect transition="in" filter="fade">
                                      <p:cBhvr>
                                        <p:cTn id="37" dur="500"/>
                                        <p:tgtEl>
                                          <p:spTgt spid="102"/>
                                        </p:tgtEl>
                                      </p:cBhvr>
                                    </p:animEffect>
                                  </p:childTnLst>
                                </p:cTn>
                              </p:par>
                            </p:childTnLst>
                          </p:cTn>
                        </p:par>
                        <p:par>
                          <p:cTn id="38" fill="hold">
                            <p:stCondLst>
                              <p:cond delay="3649"/>
                            </p:stCondLst>
                            <p:childTnLst>
                              <p:par>
                                <p:cTn id="39" presetID="10" presetClass="entr" presetSubtype="0"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500"/>
                                        <p:tgtEl>
                                          <p:spTgt spid="84"/>
                                        </p:tgtEl>
                                      </p:cBhvr>
                                    </p:animEffect>
                                  </p:childTnLst>
                                </p:cTn>
                              </p:par>
                            </p:childTnLst>
                          </p:cTn>
                        </p:par>
                        <p:par>
                          <p:cTn id="42" fill="hold">
                            <p:stCondLst>
                              <p:cond delay="4149"/>
                            </p:stCondLst>
                            <p:childTnLst>
                              <p:par>
                                <p:cTn id="43" presetID="22" presetClass="entr" presetSubtype="1" fill="hold" grpId="0"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up)">
                                      <p:cBhvr>
                                        <p:cTn id="45"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71" grpId="0" animBg="1"/>
      <p:bldP spid="10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2268826"/>
            <a:ext cx="7165168" cy="830997"/>
          </a:xfrm>
          <a:prstGeom prst="rect">
            <a:avLst/>
          </a:prstGeom>
        </p:spPr>
        <p:txBody>
          <a:bodyPr wrap="square">
            <a:spAutoFit/>
          </a:bodyPr>
          <a:lstStyle/>
          <a:p>
            <a:pPr algn="ctr"/>
            <a:r>
              <a:rPr lang="zh-CN" altLang="en-US" sz="4800" b="1" dirty="0">
                <a:solidFill>
                  <a:schemeClr val="accent1"/>
                </a:solidFill>
                <a:latin typeface="+mn-ea"/>
              </a:rPr>
              <a:t>研究思路及过程</a:t>
            </a:r>
            <a:endParaRPr lang="zh-CN" altLang="en-US" sz="4800" b="1" dirty="0">
              <a:solidFill>
                <a:schemeClr val="accent1"/>
              </a:solidFill>
              <a:latin typeface="+mn-ea"/>
            </a:endParaRPr>
          </a:p>
        </p:txBody>
      </p:sp>
      <p:sp>
        <p:nvSpPr>
          <p:cNvPr id="13" name="矩形 12"/>
          <p:cNvSpPr/>
          <p:nvPr/>
        </p:nvSpPr>
        <p:spPr>
          <a:xfrm>
            <a:off x="1133607" y="3027815"/>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659663"/>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PART 03</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研究思路</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752813" y="2756787"/>
            <a:ext cx="7689617" cy="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3251330" y="1491630"/>
            <a:ext cx="2652818" cy="2530316"/>
            <a:chOff x="4430324" y="2168525"/>
            <a:chExt cx="3537090" cy="3067050"/>
          </a:xfrm>
        </p:grpSpPr>
        <p:cxnSp>
          <p:nvCxnSpPr>
            <p:cNvPr id="21" name="直接连接符 20"/>
            <p:cNvCxnSpPr/>
            <p:nvPr/>
          </p:nvCxnSpPr>
          <p:spPr>
            <a:xfrm>
              <a:off x="4430324" y="2168525"/>
              <a:ext cx="0" cy="306705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7967414" y="2168525"/>
              <a:ext cx="0" cy="3067050"/>
            </a:xfrm>
            <a:prstGeom prst="line">
              <a:avLst/>
            </a:prstGeom>
            <a:ln w="9525">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sp>
        <p:nvSpPr>
          <p:cNvPr id="23" name="Oval 4"/>
          <p:cNvSpPr/>
          <p:nvPr/>
        </p:nvSpPr>
        <p:spPr>
          <a:xfrm>
            <a:off x="611560" y="1706067"/>
            <a:ext cx="437243" cy="4372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latin typeface="773-CAI978" panose="020B0402020204020303" pitchFamily="34" charset="0"/>
                <a:cs typeface="+mn-ea"/>
              </a:rPr>
              <a:t>1</a:t>
            </a:r>
            <a:endParaRPr lang="id-ID" dirty="0">
              <a:solidFill>
                <a:schemeClr val="bg2"/>
              </a:solidFill>
              <a:latin typeface="773-CAI978" panose="020B0402020204020303" pitchFamily="34" charset="0"/>
              <a:cs typeface="+mn-ea"/>
            </a:endParaRPr>
          </a:p>
        </p:txBody>
      </p:sp>
      <p:grpSp>
        <p:nvGrpSpPr>
          <p:cNvPr id="26" name="组合 25"/>
          <p:cNvGrpSpPr/>
          <p:nvPr/>
        </p:nvGrpSpPr>
        <p:grpSpPr>
          <a:xfrm>
            <a:off x="1099815" y="1652061"/>
            <a:ext cx="2024124" cy="649658"/>
            <a:chOff x="7175326" y="1196752"/>
            <a:chExt cx="2698832" cy="866210"/>
          </a:xfrm>
        </p:grpSpPr>
        <p:sp>
          <p:nvSpPr>
            <p:cNvPr id="27"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28"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
        <p:nvSpPr>
          <p:cNvPr id="29" name="Oval 4"/>
          <p:cNvSpPr/>
          <p:nvPr/>
        </p:nvSpPr>
        <p:spPr>
          <a:xfrm>
            <a:off x="3391769" y="1707653"/>
            <a:ext cx="437243" cy="43724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latin typeface="773-CAI978" panose="020B0402020204020303" pitchFamily="34" charset="0"/>
                <a:cs typeface="+mn-ea"/>
              </a:rPr>
              <a:t>2</a:t>
            </a:r>
            <a:endParaRPr lang="id-ID" dirty="0">
              <a:solidFill>
                <a:schemeClr val="bg2"/>
              </a:solidFill>
              <a:latin typeface="773-CAI978" panose="020B0402020204020303" pitchFamily="34" charset="0"/>
              <a:cs typeface="+mn-ea"/>
            </a:endParaRPr>
          </a:p>
        </p:txBody>
      </p:sp>
      <p:grpSp>
        <p:nvGrpSpPr>
          <p:cNvPr id="30" name="组合 29"/>
          <p:cNvGrpSpPr/>
          <p:nvPr/>
        </p:nvGrpSpPr>
        <p:grpSpPr>
          <a:xfrm>
            <a:off x="3880024" y="1653647"/>
            <a:ext cx="2024124" cy="649658"/>
            <a:chOff x="7175326" y="1196752"/>
            <a:chExt cx="2698832" cy="866210"/>
          </a:xfrm>
        </p:grpSpPr>
        <p:sp>
          <p:nvSpPr>
            <p:cNvPr id="31"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32"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
        <p:nvSpPr>
          <p:cNvPr id="33" name="Oval 4"/>
          <p:cNvSpPr/>
          <p:nvPr/>
        </p:nvSpPr>
        <p:spPr>
          <a:xfrm>
            <a:off x="6038063" y="1707653"/>
            <a:ext cx="437243" cy="43724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2"/>
                </a:solidFill>
                <a:latin typeface="773-CAI978" panose="020B0402020204020303" pitchFamily="34" charset="0"/>
                <a:cs typeface="+mn-ea"/>
              </a:rPr>
              <a:t>3</a:t>
            </a:r>
            <a:endParaRPr lang="id-ID" dirty="0">
              <a:solidFill>
                <a:schemeClr val="bg2"/>
              </a:solidFill>
              <a:latin typeface="773-CAI978" panose="020B0402020204020303" pitchFamily="34" charset="0"/>
              <a:cs typeface="+mn-ea"/>
            </a:endParaRPr>
          </a:p>
        </p:txBody>
      </p:sp>
      <p:grpSp>
        <p:nvGrpSpPr>
          <p:cNvPr id="34" name="组合 33"/>
          <p:cNvGrpSpPr/>
          <p:nvPr/>
        </p:nvGrpSpPr>
        <p:grpSpPr>
          <a:xfrm>
            <a:off x="6526318" y="1653647"/>
            <a:ext cx="2024124" cy="649658"/>
            <a:chOff x="7175326" y="1196752"/>
            <a:chExt cx="2698832" cy="866210"/>
          </a:xfrm>
        </p:grpSpPr>
        <p:sp>
          <p:nvSpPr>
            <p:cNvPr id="35"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36"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
        <p:nvSpPr>
          <p:cNvPr id="37" name="Oval 4"/>
          <p:cNvSpPr/>
          <p:nvPr/>
        </p:nvSpPr>
        <p:spPr>
          <a:xfrm>
            <a:off x="611560" y="3003797"/>
            <a:ext cx="437243" cy="43724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latin typeface="773-CAI978" panose="020B0402020204020303" pitchFamily="34" charset="0"/>
                <a:cs typeface="+mn-ea"/>
              </a:rPr>
              <a:t>4</a:t>
            </a:r>
            <a:endParaRPr lang="id-ID" dirty="0">
              <a:solidFill>
                <a:schemeClr val="bg2"/>
              </a:solidFill>
              <a:latin typeface="773-CAI978" panose="020B0402020204020303" pitchFamily="34" charset="0"/>
              <a:cs typeface="+mn-ea"/>
            </a:endParaRPr>
          </a:p>
        </p:txBody>
      </p:sp>
      <p:grpSp>
        <p:nvGrpSpPr>
          <p:cNvPr id="38" name="组合 37"/>
          <p:cNvGrpSpPr/>
          <p:nvPr/>
        </p:nvGrpSpPr>
        <p:grpSpPr>
          <a:xfrm>
            <a:off x="1099815" y="2949791"/>
            <a:ext cx="2024124" cy="649658"/>
            <a:chOff x="7175326" y="1196752"/>
            <a:chExt cx="2698832" cy="866210"/>
          </a:xfrm>
        </p:grpSpPr>
        <p:sp>
          <p:nvSpPr>
            <p:cNvPr id="39"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40"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
        <p:nvSpPr>
          <p:cNvPr id="41" name="Oval 4"/>
          <p:cNvSpPr/>
          <p:nvPr/>
        </p:nvSpPr>
        <p:spPr>
          <a:xfrm>
            <a:off x="3391769" y="3005382"/>
            <a:ext cx="437243" cy="437243"/>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latin typeface="773-CAI978" panose="020B0402020204020303" pitchFamily="34" charset="0"/>
                <a:cs typeface="+mn-ea"/>
              </a:rPr>
              <a:t>5</a:t>
            </a:r>
            <a:endParaRPr lang="id-ID" dirty="0">
              <a:solidFill>
                <a:schemeClr val="bg2"/>
              </a:solidFill>
              <a:latin typeface="773-CAI978" panose="020B0402020204020303" pitchFamily="34" charset="0"/>
              <a:cs typeface="+mn-ea"/>
            </a:endParaRPr>
          </a:p>
        </p:txBody>
      </p:sp>
      <p:grpSp>
        <p:nvGrpSpPr>
          <p:cNvPr id="42" name="组合 41"/>
          <p:cNvGrpSpPr/>
          <p:nvPr/>
        </p:nvGrpSpPr>
        <p:grpSpPr>
          <a:xfrm>
            <a:off x="3880024" y="2951376"/>
            <a:ext cx="2024124" cy="649658"/>
            <a:chOff x="7175326" y="1196752"/>
            <a:chExt cx="2698832" cy="866210"/>
          </a:xfrm>
        </p:grpSpPr>
        <p:sp>
          <p:nvSpPr>
            <p:cNvPr id="43"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44"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
        <p:nvSpPr>
          <p:cNvPr id="45" name="Oval 4"/>
          <p:cNvSpPr/>
          <p:nvPr/>
        </p:nvSpPr>
        <p:spPr>
          <a:xfrm>
            <a:off x="6038063" y="3005382"/>
            <a:ext cx="437243" cy="437243"/>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2"/>
                </a:solidFill>
                <a:latin typeface="773-CAI978" panose="020B0402020204020303" pitchFamily="34" charset="0"/>
                <a:cs typeface="+mn-ea"/>
              </a:rPr>
              <a:t>6</a:t>
            </a:r>
            <a:endParaRPr lang="id-ID" dirty="0">
              <a:solidFill>
                <a:schemeClr val="bg2"/>
              </a:solidFill>
              <a:latin typeface="773-CAI978" panose="020B0402020204020303" pitchFamily="34" charset="0"/>
              <a:cs typeface="+mn-ea"/>
            </a:endParaRPr>
          </a:p>
        </p:txBody>
      </p:sp>
      <p:grpSp>
        <p:nvGrpSpPr>
          <p:cNvPr id="46" name="组合 45"/>
          <p:cNvGrpSpPr/>
          <p:nvPr/>
        </p:nvGrpSpPr>
        <p:grpSpPr>
          <a:xfrm>
            <a:off x="6526318" y="2951376"/>
            <a:ext cx="2024124" cy="649658"/>
            <a:chOff x="7175326" y="1196752"/>
            <a:chExt cx="2698832" cy="866210"/>
          </a:xfrm>
        </p:grpSpPr>
        <p:sp>
          <p:nvSpPr>
            <p:cNvPr id="47" name="Text Box 7"/>
            <p:cNvSpPr txBox="1">
              <a:spLocks noChangeArrowheads="1"/>
            </p:cNvSpPr>
            <p:nvPr/>
          </p:nvSpPr>
          <p:spPr bwMode="gray">
            <a:xfrm>
              <a:off x="7175326" y="1196752"/>
              <a:ext cx="2160240" cy="430886"/>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500" dirty="0">
                  <a:solidFill>
                    <a:schemeClr val="tx1">
                      <a:lumMod val="65000"/>
                      <a:lumOff val="35000"/>
                    </a:schemeClr>
                  </a:solidFill>
                  <a:latin typeface="+mn-ea"/>
                  <a:ea typeface="+mn-ea"/>
                  <a:cs typeface="+mn-ea"/>
                  <a:sym typeface="方正兰亭黑_GBK" pitchFamily="2" charset="-122"/>
                </a:rPr>
                <a:t>此处添加标题</a:t>
              </a:r>
              <a:endParaRPr lang="en-US" altLang="zh-CN" sz="1500" dirty="0">
                <a:solidFill>
                  <a:schemeClr val="tx1">
                    <a:lumMod val="65000"/>
                    <a:lumOff val="35000"/>
                  </a:schemeClr>
                </a:solidFill>
                <a:latin typeface="+mn-ea"/>
                <a:ea typeface="+mn-ea"/>
                <a:cs typeface="+mn-ea"/>
                <a:sym typeface="方正兰亭黑_GBK" pitchFamily="2" charset="-122"/>
              </a:endParaRPr>
            </a:p>
          </p:txBody>
        </p:sp>
        <p:sp>
          <p:nvSpPr>
            <p:cNvPr id="48" name="Rectangle 5"/>
            <p:cNvSpPr/>
            <p:nvPr/>
          </p:nvSpPr>
          <p:spPr bwMode="auto">
            <a:xfrm>
              <a:off x="7247334" y="1566467"/>
              <a:ext cx="2626824" cy="496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fontAlgn="base">
                <a:lnSpc>
                  <a:spcPct val="150000"/>
                </a:lnSpc>
                <a:spcBef>
                  <a:spcPct val="0"/>
                </a:spcBef>
                <a:spcAft>
                  <a:spcPct val="0"/>
                </a:spcAft>
              </a:pPr>
              <a:r>
                <a:rPr lang="zh-CN" altLang="en-US" sz="750" dirty="0">
                  <a:solidFill>
                    <a:schemeClr val="tx1">
                      <a:lumMod val="65000"/>
                      <a:lumOff val="35000"/>
                    </a:schemeClr>
                  </a:solidFill>
                  <a:latin typeface="+mn-ea"/>
                  <a:cs typeface="+mn-ea"/>
                  <a:sym typeface="Gill Sans" charset="0"/>
                </a:rPr>
                <a:t>此处添加详细文本描述，建议建议与标题相关并符合建议与标题相关并符合与标题相关并符合整体语言风格，语言描述尽量简洁生动。尽量将每页幻灯片的字数控制在 。</a:t>
              </a:r>
              <a:endParaRPr lang="en-US" altLang="zh-CN" sz="750" dirty="0">
                <a:solidFill>
                  <a:schemeClr val="tx1">
                    <a:lumMod val="65000"/>
                    <a:lumOff val="35000"/>
                  </a:schemeClr>
                </a:solidFill>
                <a:latin typeface="+mn-ea"/>
                <a:cs typeface="+mn-ea"/>
                <a:sym typeface="Gill Sans" charset="0"/>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22" presetClass="entr" presetSubtype="4" fill="hold" nodeType="withEffect">
                                  <p:stCondLst>
                                    <p:cond delay="250"/>
                                  </p:stCondLst>
                                  <p:childTnLst>
                                    <p:set>
                                      <p:cBhvr>
                                        <p:cTn id="15" dur="1" fill="hold">
                                          <p:stCondLst>
                                            <p:cond delay="0"/>
                                          </p:stCondLst>
                                        </p:cTn>
                                        <p:tgtEl>
                                          <p:spTgt spid="19"/>
                                        </p:tgtEl>
                                        <p:attrNameLst>
                                          <p:attrName>style.visibility</p:attrName>
                                        </p:attrNameLst>
                                      </p:cBhvr>
                                      <p:to>
                                        <p:strVal val="visible"/>
                                      </p:to>
                                    </p:set>
                                    <p:animEffect transition="in" filter="wipe(down)">
                                      <p:cBhvr>
                                        <p:cTn id="16" dur="500"/>
                                        <p:tgtEl>
                                          <p:spTgt spid="19"/>
                                        </p:tgtEl>
                                      </p:cBhvr>
                                    </p:animEffect>
                                  </p:childTnLst>
                                </p:cTn>
                              </p:par>
                              <p:par>
                                <p:cTn id="17" presetID="22" presetClass="entr" presetSubtype="4" fill="hold" nodeType="withEffect">
                                  <p:stCondLst>
                                    <p:cond delay="250"/>
                                  </p:stCondLst>
                                  <p:childTnLst>
                                    <p:set>
                                      <p:cBhvr>
                                        <p:cTn id="18" dur="1" fill="hold">
                                          <p:stCondLst>
                                            <p:cond delay="0"/>
                                          </p:stCondLst>
                                        </p:cTn>
                                        <p:tgtEl>
                                          <p:spTgt spid="20"/>
                                        </p:tgtEl>
                                        <p:attrNameLst>
                                          <p:attrName>style.visibility</p:attrName>
                                        </p:attrNameLst>
                                      </p:cBhvr>
                                      <p:to>
                                        <p:strVal val="visible"/>
                                      </p:to>
                                    </p:set>
                                    <p:animEffect transition="in" filter="wipe(down)">
                                      <p:cBhvr>
                                        <p:cTn id="19" dur="500"/>
                                        <p:tgtEl>
                                          <p:spTgt spid="20"/>
                                        </p:tgtEl>
                                      </p:cBhvr>
                                    </p:animEffect>
                                  </p:childTnLst>
                                </p:cTn>
                              </p:par>
                            </p:childTnLst>
                          </p:cTn>
                        </p:par>
                        <p:par>
                          <p:cTn id="20" fill="hold">
                            <p:stCondLst>
                              <p:cond delay="75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1250"/>
                            </p:stCondLst>
                            <p:childTnLst>
                              <p:par>
                                <p:cTn id="25" presetID="22" presetClass="entr" presetSubtype="8"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par>
                          <p:cTn id="28" fill="hold">
                            <p:stCondLst>
                              <p:cond delay="1750"/>
                            </p:stCondLst>
                            <p:childTnLst>
                              <p:par>
                                <p:cTn id="29" presetID="10"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left)">
                                      <p:cBhvr>
                                        <p:cTn id="35" dur="500"/>
                                        <p:tgtEl>
                                          <p:spTgt spid="30"/>
                                        </p:tgtEl>
                                      </p:cBhvr>
                                    </p:animEffect>
                                  </p:childTnLst>
                                </p:cTn>
                              </p:par>
                            </p:childTnLst>
                          </p:cTn>
                        </p:par>
                        <p:par>
                          <p:cTn id="36" fill="hold">
                            <p:stCondLst>
                              <p:cond delay="2750"/>
                            </p:stCondLst>
                            <p:childTnLst>
                              <p:par>
                                <p:cTn id="37" presetID="10"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childTnLst>
                          </p:cTn>
                        </p:par>
                        <p:par>
                          <p:cTn id="40" fill="hold">
                            <p:stCondLst>
                              <p:cond delay="3250"/>
                            </p:stCondLst>
                            <p:childTnLst>
                              <p:par>
                                <p:cTn id="41" presetID="22" presetClass="entr" presetSubtype="8"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left)">
                                      <p:cBhvr>
                                        <p:cTn id="43" dur="500"/>
                                        <p:tgtEl>
                                          <p:spTgt spid="34"/>
                                        </p:tgtEl>
                                      </p:cBhvr>
                                    </p:animEffect>
                                  </p:childTnLst>
                                </p:cTn>
                              </p:par>
                            </p:childTnLst>
                          </p:cTn>
                        </p:par>
                        <p:par>
                          <p:cTn id="44" fill="hold">
                            <p:stCondLst>
                              <p:cond delay="3750"/>
                            </p:stCondLst>
                            <p:childTnLst>
                              <p:par>
                                <p:cTn id="45" presetID="10" presetClass="entr" presetSubtype="0" fill="hold" grpId="0" nodeType="after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fade">
                                      <p:cBhvr>
                                        <p:cTn id="47" dur="500"/>
                                        <p:tgtEl>
                                          <p:spTgt spid="37"/>
                                        </p:tgtEl>
                                      </p:cBhvr>
                                    </p:animEffect>
                                  </p:childTnLst>
                                </p:cTn>
                              </p:par>
                            </p:childTnLst>
                          </p:cTn>
                        </p:par>
                        <p:par>
                          <p:cTn id="48" fill="hold">
                            <p:stCondLst>
                              <p:cond delay="4250"/>
                            </p:stCondLst>
                            <p:childTnLst>
                              <p:par>
                                <p:cTn id="49" presetID="22" presetClass="entr" presetSubtype="8" fill="hold"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par>
                          <p:cTn id="52" fill="hold">
                            <p:stCondLst>
                              <p:cond delay="4750"/>
                            </p:stCondLst>
                            <p:childTnLst>
                              <p:par>
                                <p:cTn id="53" presetID="10" presetClass="entr" presetSubtype="0"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childTnLst>
                                </p:cTn>
                              </p:par>
                            </p:childTnLst>
                          </p:cTn>
                        </p:par>
                        <p:par>
                          <p:cTn id="56" fill="hold">
                            <p:stCondLst>
                              <p:cond delay="5250"/>
                            </p:stCondLst>
                            <p:childTnLst>
                              <p:par>
                                <p:cTn id="57" presetID="22" presetClass="entr" presetSubtype="8"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wipe(left)">
                                      <p:cBhvr>
                                        <p:cTn id="59" dur="500"/>
                                        <p:tgtEl>
                                          <p:spTgt spid="42"/>
                                        </p:tgtEl>
                                      </p:cBhvr>
                                    </p:animEffect>
                                  </p:childTnLst>
                                </p:cTn>
                              </p:par>
                            </p:childTnLst>
                          </p:cTn>
                        </p:par>
                        <p:par>
                          <p:cTn id="60" fill="hold">
                            <p:stCondLst>
                              <p:cond delay="5750"/>
                            </p:stCondLst>
                            <p:childTnLst>
                              <p:par>
                                <p:cTn id="61" presetID="10" presetClass="entr" presetSubtype="0" fill="hold" grpId="0" nodeType="afterEffect">
                                  <p:stCondLst>
                                    <p:cond delay="0"/>
                                  </p:stCondLst>
                                  <p:childTnLst>
                                    <p:set>
                                      <p:cBhvr>
                                        <p:cTn id="62" dur="1" fill="hold">
                                          <p:stCondLst>
                                            <p:cond delay="0"/>
                                          </p:stCondLst>
                                        </p:cTn>
                                        <p:tgtEl>
                                          <p:spTgt spid="45"/>
                                        </p:tgtEl>
                                        <p:attrNameLst>
                                          <p:attrName>style.visibility</p:attrName>
                                        </p:attrNameLst>
                                      </p:cBhvr>
                                      <p:to>
                                        <p:strVal val="visible"/>
                                      </p:to>
                                    </p:set>
                                    <p:animEffect transition="in" filter="fade">
                                      <p:cBhvr>
                                        <p:cTn id="63" dur="500"/>
                                        <p:tgtEl>
                                          <p:spTgt spid="45"/>
                                        </p:tgtEl>
                                      </p:cBhvr>
                                    </p:animEffect>
                                  </p:childTnLst>
                                </p:cTn>
                              </p:par>
                            </p:childTnLst>
                          </p:cTn>
                        </p:par>
                        <p:par>
                          <p:cTn id="64" fill="hold">
                            <p:stCondLst>
                              <p:cond delay="6250"/>
                            </p:stCondLst>
                            <p:childTnLst>
                              <p:par>
                                <p:cTn id="65" presetID="22" presetClass="entr" presetSubtype="8" fill="hold" nodeType="after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wipe(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P spid="29" grpId="0" animBg="1"/>
      <p:bldP spid="33" grpId="0" animBg="1"/>
      <p:bldP spid="37" grpId="0" animBg="1"/>
      <p:bldP spid="41"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研究过程</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54" name="Bent Arrow 57"/>
          <p:cNvSpPr/>
          <p:nvPr/>
        </p:nvSpPr>
        <p:spPr>
          <a:xfrm>
            <a:off x="4031889" y="2090347"/>
            <a:ext cx="2073852" cy="3053171"/>
          </a:xfrm>
          <a:prstGeom prst="bentArrow">
            <a:avLst>
              <a:gd name="adj1" fmla="val 10194"/>
              <a:gd name="adj2" fmla="val 9038"/>
              <a:gd name="adj3" fmla="val 14263"/>
              <a:gd name="adj4" fmla="val 24932"/>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lumMod val="65000"/>
                  <a:lumOff val="35000"/>
                </a:schemeClr>
              </a:solidFill>
              <a:latin typeface="+mn-ea"/>
              <a:cs typeface="+mn-ea"/>
            </a:endParaRPr>
          </a:p>
        </p:txBody>
      </p:sp>
      <p:sp>
        <p:nvSpPr>
          <p:cNvPr id="55" name="Bent Arrow 58"/>
          <p:cNvSpPr/>
          <p:nvPr/>
        </p:nvSpPr>
        <p:spPr>
          <a:xfrm flipH="1">
            <a:off x="3038260" y="2666417"/>
            <a:ext cx="2337326" cy="2477101"/>
          </a:xfrm>
          <a:prstGeom prst="bentArrow">
            <a:avLst>
              <a:gd name="adj1" fmla="val 8879"/>
              <a:gd name="adj2" fmla="val 9038"/>
              <a:gd name="adj3" fmla="val 14263"/>
              <a:gd name="adj4" fmla="val 19454"/>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lumMod val="65000"/>
                  <a:lumOff val="35000"/>
                </a:schemeClr>
              </a:solidFill>
              <a:latin typeface="+mn-ea"/>
              <a:cs typeface="+mn-ea"/>
            </a:endParaRPr>
          </a:p>
        </p:txBody>
      </p:sp>
      <p:sp>
        <p:nvSpPr>
          <p:cNvPr id="56" name="Bent Arrow 59"/>
          <p:cNvSpPr/>
          <p:nvPr/>
        </p:nvSpPr>
        <p:spPr>
          <a:xfrm flipH="1">
            <a:off x="2758828" y="3395753"/>
            <a:ext cx="1120789" cy="1747765"/>
          </a:xfrm>
          <a:prstGeom prst="bentArrow">
            <a:avLst>
              <a:gd name="adj1" fmla="val 19713"/>
              <a:gd name="adj2" fmla="val 20879"/>
              <a:gd name="adj3" fmla="val 22762"/>
              <a:gd name="adj4" fmla="val 29493"/>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lumMod val="65000"/>
                  <a:lumOff val="35000"/>
                </a:schemeClr>
              </a:solidFill>
              <a:latin typeface="+mn-ea"/>
              <a:cs typeface="+mn-ea"/>
            </a:endParaRPr>
          </a:p>
        </p:txBody>
      </p:sp>
      <p:sp>
        <p:nvSpPr>
          <p:cNvPr id="57" name="Bent Arrow 60"/>
          <p:cNvSpPr/>
          <p:nvPr/>
        </p:nvSpPr>
        <p:spPr>
          <a:xfrm>
            <a:off x="4743721" y="3263051"/>
            <a:ext cx="1826972" cy="1880466"/>
          </a:xfrm>
          <a:prstGeom prst="bentArrow">
            <a:avLst>
              <a:gd name="adj1" fmla="val 13127"/>
              <a:gd name="adj2" fmla="val 10495"/>
              <a:gd name="adj3" fmla="val 17138"/>
              <a:gd name="adj4" fmla="val 21923"/>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lumMod val="65000"/>
                  <a:lumOff val="35000"/>
                </a:schemeClr>
              </a:solidFill>
              <a:latin typeface="+mn-ea"/>
              <a:cs typeface="+mn-ea"/>
            </a:endParaRPr>
          </a:p>
        </p:txBody>
      </p:sp>
      <p:sp>
        <p:nvSpPr>
          <p:cNvPr id="58" name="Up Arrow 61"/>
          <p:cNvSpPr/>
          <p:nvPr/>
        </p:nvSpPr>
        <p:spPr>
          <a:xfrm>
            <a:off x="4270543" y="1016362"/>
            <a:ext cx="444404" cy="4127156"/>
          </a:xfrm>
          <a:prstGeom prst="upArrow">
            <a:avLst>
              <a:gd name="adj1" fmla="val 50000"/>
              <a:gd name="adj2" fmla="val 67147"/>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400" dirty="0">
              <a:solidFill>
                <a:schemeClr val="tx1">
                  <a:lumMod val="65000"/>
                  <a:lumOff val="35000"/>
                </a:schemeClr>
              </a:solidFill>
              <a:latin typeface="+mn-ea"/>
              <a:cs typeface="+mn-ea"/>
            </a:endParaRPr>
          </a:p>
        </p:txBody>
      </p:sp>
      <p:grpSp>
        <p:nvGrpSpPr>
          <p:cNvPr id="59" name="组合 58"/>
          <p:cNvGrpSpPr/>
          <p:nvPr/>
        </p:nvGrpSpPr>
        <p:grpSpPr>
          <a:xfrm>
            <a:off x="4884890" y="1086329"/>
            <a:ext cx="2822058" cy="748410"/>
            <a:chOff x="7950286" y="1944251"/>
            <a:chExt cx="3762744" cy="997880"/>
          </a:xfrm>
        </p:grpSpPr>
        <p:sp>
          <p:nvSpPr>
            <p:cNvPr id="60" name="矩形 3"/>
            <p:cNvSpPr>
              <a:spLocks noChangeArrowheads="1"/>
            </p:cNvSpPr>
            <p:nvPr/>
          </p:nvSpPr>
          <p:spPr bwMode="auto">
            <a:xfrm>
              <a:off x="7990226" y="1944251"/>
              <a:ext cx="1909180"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eaLnBrk="0" fontAlgn="base" hangingPunct="0">
                <a:lnSpc>
                  <a:spcPct val="120000"/>
                </a:lnSpc>
                <a:spcBef>
                  <a:spcPct val="0"/>
                </a:spcBef>
                <a:spcAft>
                  <a:spcPct val="0"/>
                </a:spcAft>
                <a:buFont typeface="Arial" panose="020B0604020202020204" pitchFamily="34" charset="0"/>
                <a:buNone/>
              </a:pPr>
              <a:r>
                <a:rPr lang="zh-CN" altLang="en-US" sz="1400" dirty="0">
                  <a:solidFill>
                    <a:schemeClr val="tx1">
                      <a:lumMod val="65000"/>
                      <a:lumOff val="35000"/>
                    </a:schemeClr>
                  </a:solidFill>
                  <a:latin typeface="+mn-ea"/>
                  <a:ea typeface="+mn-ea"/>
                  <a:cs typeface="+mn-ea"/>
                  <a:sym typeface="Lucida Grande" charset="-122"/>
                </a:rPr>
                <a:t>单击添加标题</a:t>
              </a:r>
              <a:endParaRPr lang="zh-CN" altLang="en-US" sz="1400" dirty="0">
                <a:solidFill>
                  <a:schemeClr val="tx1">
                    <a:lumMod val="65000"/>
                    <a:lumOff val="35000"/>
                  </a:schemeClr>
                </a:solidFill>
                <a:latin typeface="+mn-ea"/>
                <a:ea typeface="+mn-ea"/>
                <a:cs typeface="+mn-ea"/>
                <a:sym typeface="Lucida Grande" charset="-122"/>
              </a:endParaRPr>
            </a:p>
          </p:txBody>
        </p:sp>
        <p:sp>
          <p:nvSpPr>
            <p:cNvPr id="61" name="矩形 3"/>
            <p:cNvSpPr>
              <a:spLocks noChangeArrowheads="1"/>
            </p:cNvSpPr>
            <p:nvPr/>
          </p:nvSpPr>
          <p:spPr bwMode="auto">
            <a:xfrm>
              <a:off x="7950286" y="2326578"/>
              <a:ext cx="376274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nSpc>
                  <a:spcPct val="120000"/>
                </a:lnSpc>
                <a:spcBef>
                  <a:spcPct val="20000"/>
                </a:spcBef>
              </a:pPr>
              <a:r>
                <a:rPr lang="zh-CN" altLang="en-US" sz="1000" dirty="0">
                  <a:solidFill>
                    <a:schemeClr val="tx1">
                      <a:lumMod val="65000"/>
                      <a:lumOff val="35000"/>
                    </a:schemeClr>
                  </a:solidFill>
                  <a:latin typeface="+mn-ea"/>
                  <a:ea typeface="+mn-ea"/>
                  <a:cs typeface="+mn-ea"/>
                </a:rPr>
                <a:t>此处添加详细文本描述，建议与标题相关并符合整体语言风格，语言描述尽量</a:t>
              </a:r>
              <a:r>
                <a:rPr lang="en-US" altLang="zh-CN" sz="1000" dirty="0">
                  <a:solidFill>
                    <a:schemeClr val="tx1">
                      <a:lumMod val="65000"/>
                      <a:lumOff val="35000"/>
                    </a:schemeClr>
                  </a:solidFill>
                  <a:latin typeface="+mn-ea"/>
                  <a:ea typeface="+mn-ea"/>
                  <a:cs typeface="+mn-ea"/>
                </a:rPr>
                <a:t>……</a:t>
              </a:r>
              <a:endParaRPr lang="en-US" altLang="zh-CN" sz="1000" dirty="0">
                <a:solidFill>
                  <a:schemeClr val="tx1">
                    <a:lumMod val="65000"/>
                    <a:lumOff val="35000"/>
                  </a:schemeClr>
                </a:solidFill>
                <a:latin typeface="+mn-ea"/>
                <a:ea typeface="+mn-ea"/>
                <a:cs typeface="+mn-ea"/>
              </a:endParaRPr>
            </a:p>
          </p:txBody>
        </p:sp>
      </p:grpSp>
      <p:grpSp>
        <p:nvGrpSpPr>
          <p:cNvPr id="62" name="组合 61"/>
          <p:cNvGrpSpPr/>
          <p:nvPr/>
        </p:nvGrpSpPr>
        <p:grpSpPr>
          <a:xfrm>
            <a:off x="6105741" y="1873538"/>
            <a:ext cx="2822058" cy="748410"/>
            <a:chOff x="7950286" y="1944251"/>
            <a:chExt cx="3762744" cy="997880"/>
          </a:xfrm>
        </p:grpSpPr>
        <p:sp>
          <p:nvSpPr>
            <p:cNvPr id="63" name="矩形 3"/>
            <p:cNvSpPr>
              <a:spLocks noChangeArrowheads="1"/>
            </p:cNvSpPr>
            <p:nvPr/>
          </p:nvSpPr>
          <p:spPr bwMode="auto">
            <a:xfrm>
              <a:off x="7990226" y="1944251"/>
              <a:ext cx="1909180"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eaLnBrk="0" fontAlgn="base" hangingPunct="0">
                <a:lnSpc>
                  <a:spcPct val="120000"/>
                </a:lnSpc>
                <a:spcBef>
                  <a:spcPct val="0"/>
                </a:spcBef>
                <a:spcAft>
                  <a:spcPct val="0"/>
                </a:spcAft>
              </a:pPr>
              <a:r>
                <a:rPr lang="zh-CN" altLang="en-US" sz="1400" dirty="0">
                  <a:solidFill>
                    <a:schemeClr val="tx1">
                      <a:lumMod val="65000"/>
                      <a:lumOff val="35000"/>
                    </a:schemeClr>
                  </a:solidFill>
                  <a:latin typeface="+mn-ea"/>
                  <a:ea typeface="+mn-ea"/>
                  <a:cs typeface="+mn-ea"/>
                  <a:sym typeface="Lucida Grande" charset="-122"/>
                </a:rPr>
                <a:t>单击添加标题</a:t>
              </a:r>
              <a:endParaRPr lang="zh-CN" altLang="en-US" sz="1400" dirty="0">
                <a:solidFill>
                  <a:schemeClr val="tx1">
                    <a:lumMod val="65000"/>
                    <a:lumOff val="35000"/>
                  </a:schemeClr>
                </a:solidFill>
                <a:latin typeface="+mn-ea"/>
                <a:ea typeface="+mn-ea"/>
                <a:cs typeface="+mn-ea"/>
                <a:sym typeface="Lucida Grande" charset="-122"/>
              </a:endParaRPr>
            </a:p>
          </p:txBody>
        </p:sp>
        <p:sp>
          <p:nvSpPr>
            <p:cNvPr id="64" name="矩形 3"/>
            <p:cNvSpPr>
              <a:spLocks noChangeArrowheads="1"/>
            </p:cNvSpPr>
            <p:nvPr/>
          </p:nvSpPr>
          <p:spPr bwMode="auto">
            <a:xfrm>
              <a:off x="7950286" y="2326578"/>
              <a:ext cx="3762744"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nSpc>
                  <a:spcPct val="120000"/>
                </a:lnSpc>
                <a:spcBef>
                  <a:spcPct val="20000"/>
                </a:spcBef>
              </a:pPr>
              <a:r>
                <a:rPr lang="zh-CN" altLang="en-US" sz="1000" dirty="0">
                  <a:solidFill>
                    <a:schemeClr val="tx1">
                      <a:lumMod val="65000"/>
                      <a:lumOff val="35000"/>
                    </a:schemeClr>
                  </a:solidFill>
                  <a:latin typeface="+mn-ea"/>
                  <a:ea typeface="+mn-ea"/>
                  <a:cs typeface="+mn-ea"/>
                </a:rPr>
                <a:t>此处添加详细文本描述，建议与标题相关并符合整体语言风格，语言描述尽量</a:t>
              </a:r>
              <a:r>
                <a:rPr lang="en-US" altLang="zh-CN" sz="1000" dirty="0">
                  <a:solidFill>
                    <a:schemeClr val="tx1">
                      <a:lumMod val="65000"/>
                      <a:lumOff val="35000"/>
                    </a:schemeClr>
                  </a:solidFill>
                  <a:latin typeface="+mn-ea"/>
                  <a:ea typeface="+mn-ea"/>
                  <a:cs typeface="+mn-ea"/>
                </a:rPr>
                <a:t>……</a:t>
              </a:r>
              <a:endParaRPr lang="en-US" altLang="zh-CN" sz="1000" dirty="0">
                <a:solidFill>
                  <a:schemeClr val="tx1">
                    <a:lumMod val="65000"/>
                    <a:lumOff val="35000"/>
                  </a:schemeClr>
                </a:solidFill>
                <a:latin typeface="+mn-ea"/>
                <a:ea typeface="+mn-ea"/>
                <a:cs typeface="+mn-ea"/>
              </a:endParaRPr>
            </a:p>
          </p:txBody>
        </p:sp>
      </p:grpSp>
      <p:grpSp>
        <p:nvGrpSpPr>
          <p:cNvPr id="65" name="组合 64"/>
          <p:cNvGrpSpPr/>
          <p:nvPr/>
        </p:nvGrpSpPr>
        <p:grpSpPr>
          <a:xfrm>
            <a:off x="6570693" y="3079940"/>
            <a:ext cx="2198847" cy="933076"/>
            <a:chOff x="7950286" y="1944251"/>
            <a:chExt cx="2931796" cy="1244100"/>
          </a:xfrm>
        </p:grpSpPr>
        <p:sp>
          <p:nvSpPr>
            <p:cNvPr id="66" name="矩形 3"/>
            <p:cNvSpPr>
              <a:spLocks noChangeArrowheads="1"/>
            </p:cNvSpPr>
            <p:nvPr/>
          </p:nvSpPr>
          <p:spPr bwMode="auto">
            <a:xfrm>
              <a:off x="7990226" y="1944251"/>
              <a:ext cx="1909180"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eaLnBrk="0" fontAlgn="base" hangingPunct="0">
                <a:lnSpc>
                  <a:spcPct val="120000"/>
                </a:lnSpc>
                <a:spcBef>
                  <a:spcPct val="0"/>
                </a:spcBef>
                <a:spcAft>
                  <a:spcPct val="0"/>
                </a:spcAft>
              </a:pPr>
              <a:r>
                <a:rPr lang="zh-CN" altLang="en-US" sz="1400" dirty="0">
                  <a:solidFill>
                    <a:schemeClr val="tx1">
                      <a:lumMod val="65000"/>
                      <a:lumOff val="35000"/>
                    </a:schemeClr>
                  </a:solidFill>
                  <a:latin typeface="+mn-ea"/>
                  <a:ea typeface="+mn-ea"/>
                  <a:cs typeface="+mn-ea"/>
                  <a:sym typeface="Lucida Grande" charset="-122"/>
                </a:rPr>
                <a:t>单击添加标题</a:t>
              </a:r>
              <a:endParaRPr lang="zh-CN" altLang="en-US" sz="1400" dirty="0">
                <a:solidFill>
                  <a:schemeClr val="tx1">
                    <a:lumMod val="65000"/>
                    <a:lumOff val="35000"/>
                  </a:schemeClr>
                </a:solidFill>
                <a:latin typeface="+mn-ea"/>
                <a:ea typeface="+mn-ea"/>
                <a:cs typeface="+mn-ea"/>
                <a:sym typeface="Lucida Grande" charset="-122"/>
              </a:endParaRPr>
            </a:p>
          </p:txBody>
        </p:sp>
        <p:sp>
          <p:nvSpPr>
            <p:cNvPr id="67" name="矩形 3"/>
            <p:cNvSpPr>
              <a:spLocks noChangeArrowheads="1"/>
            </p:cNvSpPr>
            <p:nvPr/>
          </p:nvSpPr>
          <p:spPr bwMode="auto">
            <a:xfrm>
              <a:off x="7950286" y="2326577"/>
              <a:ext cx="293179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nSpc>
                  <a:spcPct val="120000"/>
                </a:lnSpc>
                <a:spcBef>
                  <a:spcPct val="20000"/>
                </a:spcBef>
              </a:pPr>
              <a:r>
                <a:rPr lang="zh-CN" altLang="en-US" sz="1000" dirty="0">
                  <a:solidFill>
                    <a:schemeClr val="tx1">
                      <a:lumMod val="65000"/>
                      <a:lumOff val="35000"/>
                    </a:schemeClr>
                  </a:solidFill>
                  <a:latin typeface="+mn-ea"/>
                  <a:ea typeface="+mn-ea"/>
                  <a:cs typeface="+mn-ea"/>
                </a:rPr>
                <a:t>此处添加详细文本描述，建议与标题相关并符合整体语言风格，语言描述尽量</a:t>
              </a:r>
              <a:r>
                <a:rPr lang="en-US" altLang="zh-CN" sz="1000" dirty="0">
                  <a:solidFill>
                    <a:schemeClr val="tx1">
                      <a:lumMod val="65000"/>
                      <a:lumOff val="35000"/>
                    </a:schemeClr>
                  </a:solidFill>
                  <a:latin typeface="+mn-ea"/>
                  <a:ea typeface="+mn-ea"/>
                  <a:cs typeface="+mn-ea"/>
                </a:rPr>
                <a:t>……</a:t>
              </a:r>
              <a:endParaRPr lang="en-US" altLang="zh-CN" sz="1000" dirty="0">
                <a:solidFill>
                  <a:schemeClr val="tx1">
                    <a:lumMod val="65000"/>
                    <a:lumOff val="35000"/>
                  </a:schemeClr>
                </a:solidFill>
                <a:latin typeface="+mn-ea"/>
                <a:ea typeface="+mn-ea"/>
                <a:cs typeface="+mn-ea"/>
              </a:endParaRPr>
            </a:p>
          </p:txBody>
        </p:sp>
      </p:grpSp>
      <p:grpSp>
        <p:nvGrpSpPr>
          <p:cNvPr id="68" name="组合 67"/>
          <p:cNvGrpSpPr/>
          <p:nvPr/>
        </p:nvGrpSpPr>
        <p:grpSpPr>
          <a:xfrm>
            <a:off x="216201" y="2302043"/>
            <a:ext cx="2745922" cy="748410"/>
            <a:chOff x="7220853" y="1944251"/>
            <a:chExt cx="3661229" cy="997880"/>
          </a:xfrm>
        </p:grpSpPr>
        <p:sp>
          <p:nvSpPr>
            <p:cNvPr id="69" name="矩形 3"/>
            <p:cNvSpPr>
              <a:spLocks noChangeArrowheads="1"/>
            </p:cNvSpPr>
            <p:nvPr/>
          </p:nvSpPr>
          <p:spPr bwMode="auto">
            <a:xfrm>
              <a:off x="8972902" y="1944251"/>
              <a:ext cx="1909180"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r" eaLnBrk="0" fontAlgn="base" hangingPunct="0">
                <a:lnSpc>
                  <a:spcPct val="120000"/>
                </a:lnSpc>
                <a:spcBef>
                  <a:spcPct val="0"/>
                </a:spcBef>
                <a:spcAft>
                  <a:spcPct val="0"/>
                </a:spcAft>
              </a:pPr>
              <a:r>
                <a:rPr lang="zh-CN" altLang="en-US" sz="1400" dirty="0">
                  <a:solidFill>
                    <a:schemeClr val="tx1">
                      <a:lumMod val="65000"/>
                      <a:lumOff val="35000"/>
                    </a:schemeClr>
                  </a:solidFill>
                  <a:latin typeface="+mn-ea"/>
                  <a:ea typeface="+mn-ea"/>
                  <a:cs typeface="+mn-ea"/>
                  <a:sym typeface="Lucida Grande" charset="-122"/>
                </a:rPr>
                <a:t>单击添加标题</a:t>
              </a:r>
              <a:endParaRPr lang="zh-CN" altLang="en-US" sz="1400" dirty="0">
                <a:solidFill>
                  <a:schemeClr val="tx1">
                    <a:lumMod val="65000"/>
                    <a:lumOff val="35000"/>
                  </a:schemeClr>
                </a:solidFill>
                <a:latin typeface="+mn-ea"/>
                <a:ea typeface="+mn-ea"/>
                <a:cs typeface="+mn-ea"/>
                <a:sym typeface="Lucida Grande" charset="-122"/>
              </a:endParaRPr>
            </a:p>
          </p:txBody>
        </p:sp>
        <p:sp>
          <p:nvSpPr>
            <p:cNvPr id="70" name="矩形 3"/>
            <p:cNvSpPr>
              <a:spLocks noChangeArrowheads="1"/>
            </p:cNvSpPr>
            <p:nvPr/>
          </p:nvSpPr>
          <p:spPr bwMode="auto">
            <a:xfrm>
              <a:off x="7220853" y="2326578"/>
              <a:ext cx="3661229"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r">
                <a:lnSpc>
                  <a:spcPct val="120000"/>
                </a:lnSpc>
                <a:spcBef>
                  <a:spcPct val="20000"/>
                </a:spcBef>
              </a:pPr>
              <a:r>
                <a:rPr lang="zh-CN" altLang="en-US" sz="1000" dirty="0">
                  <a:solidFill>
                    <a:schemeClr val="tx1">
                      <a:lumMod val="65000"/>
                      <a:lumOff val="35000"/>
                    </a:schemeClr>
                  </a:solidFill>
                  <a:latin typeface="+mn-ea"/>
                  <a:ea typeface="+mn-ea"/>
                  <a:cs typeface="+mn-ea"/>
                </a:rPr>
                <a:t>此处添加详细文本描述，建议与标题相关并符合整体语言风格，语言描述尽量</a:t>
              </a:r>
              <a:r>
                <a:rPr lang="en-US" altLang="zh-CN" sz="1000" dirty="0">
                  <a:solidFill>
                    <a:schemeClr val="tx1">
                      <a:lumMod val="65000"/>
                      <a:lumOff val="35000"/>
                    </a:schemeClr>
                  </a:solidFill>
                  <a:latin typeface="+mn-ea"/>
                  <a:ea typeface="+mn-ea"/>
                  <a:cs typeface="+mn-ea"/>
                </a:rPr>
                <a:t>……</a:t>
              </a:r>
              <a:endParaRPr lang="en-US" altLang="zh-CN" sz="1000" dirty="0">
                <a:solidFill>
                  <a:schemeClr val="tx1">
                    <a:lumMod val="65000"/>
                    <a:lumOff val="35000"/>
                  </a:schemeClr>
                </a:solidFill>
                <a:latin typeface="+mn-ea"/>
                <a:ea typeface="+mn-ea"/>
                <a:cs typeface="+mn-ea"/>
              </a:endParaRPr>
            </a:p>
          </p:txBody>
        </p:sp>
      </p:grpSp>
      <p:grpSp>
        <p:nvGrpSpPr>
          <p:cNvPr id="71" name="组合 70"/>
          <p:cNvGrpSpPr/>
          <p:nvPr/>
        </p:nvGrpSpPr>
        <p:grpSpPr>
          <a:xfrm>
            <a:off x="530026" y="3386406"/>
            <a:ext cx="2198847" cy="933076"/>
            <a:chOff x="7950286" y="1944251"/>
            <a:chExt cx="2931796" cy="1244100"/>
          </a:xfrm>
        </p:grpSpPr>
        <p:sp>
          <p:nvSpPr>
            <p:cNvPr id="72" name="矩形 3"/>
            <p:cNvSpPr>
              <a:spLocks noChangeArrowheads="1"/>
            </p:cNvSpPr>
            <p:nvPr/>
          </p:nvSpPr>
          <p:spPr bwMode="auto">
            <a:xfrm>
              <a:off x="8972902" y="1944251"/>
              <a:ext cx="1909180" cy="43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r" eaLnBrk="0" fontAlgn="base" hangingPunct="0">
                <a:lnSpc>
                  <a:spcPct val="120000"/>
                </a:lnSpc>
                <a:spcBef>
                  <a:spcPct val="0"/>
                </a:spcBef>
                <a:spcAft>
                  <a:spcPct val="0"/>
                </a:spcAft>
                <a:buFont typeface="Arial" panose="020B0604020202020204" pitchFamily="34" charset="0"/>
                <a:buNone/>
              </a:pPr>
              <a:r>
                <a:rPr lang="zh-CN" altLang="en-US" sz="1400" dirty="0">
                  <a:solidFill>
                    <a:schemeClr val="tx1">
                      <a:lumMod val="65000"/>
                      <a:lumOff val="35000"/>
                    </a:schemeClr>
                  </a:solidFill>
                  <a:latin typeface="+mn-ea"/>
                  <a:ea typeface="+mn-ea"/>
                  <a:cs typeface="+mn-ea"/>
                  <a:sym typeface="Lucida Grande" charset="-122"/>
                </a:rPr>
                <a:t>单击添加标题</a:t>
              </a:r>
              <a:endParaRPr lang="zh-CN" altLang="en-US" sz="1400" dirty="0">
                <a:solidFill>
                  <a:schemeClr val="tx1">
                    <a:lumMod val="65000"/>
                    <a:lumOff val="35000"/>
                  </a:schemeClr>
                </a:solidFill>
                <a:latin typeface="+mn-ea"/>
                <a:ea typeface="+mn-ea"/>
                <a:cs typeface="+mn-ea"/>
                <a:sym typeface="Lucida Grande" charset="-122"/>
              </a:endParaRPr>
            </a:p>
          </p:txBody>
        </p:sp>
        <p:sp>
          <p:nvSpPr>
            <p:cNvPr id="73" name="矩形 3"/>
            <p:cNvSpPr>
              <a:spLocks noChangeArrowheads="1"/>
            </p:cNvSpPr>
            <p:nvPr/>
          </p:nvSpPr>
          <p:spPr bwMode="auto">
            <a:xfrm>
              <a:off x="7950286" y="2326577"/>
              <a:ext cx="2931796"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1pPr>
              <a:lvl2pPr marL="742950" indent="-28575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2pPr>
              <a:lvl3pPr marL="11430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3pPr>
              <a:lvl4pPr marL="16002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4pPr>
              <a:lvl5pPr marL="2057400" indent="-22860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Century Gothic" panose="020B0502020202020204" pitchFamily="34" charset="0"/>
                  <a:ea typeface="宋体" panose="02010600030101010101" pitchFamily="2" charset="-122"/>
                  <a:sym typeface="Century Gothic" panose="020B0502020202020204" pitchFamily="34" charset="0"/>
                </a:defRPr>
              </a:lvl9pPr>
            </a:lstStyle>
            <a:p>
              <a:pPr algn="r">
                <a:lnSpc>
                  <a:spcPct val="120000"/>
                </a:lnSpc>
                <a:spcBef>
                  <a:spcPct val="20000"/>
                </a:spcBef>
              </a:pPr>
              <a:r>
                <a:rPr lang="zh-CN" altLang="en-US" sz="1000" dirty="0">
                  <a:solidFill>
                    <a:schemeClr val="tx1">
                      <a:lumMod val="65000"/>
                      <a:lumOff val="35000"/>
                    </a:schemeClr>
                  </a:solidFill>
                  <a:latin typeface="+mn-ea"/>
                  <a:ea typeface="+mn-ea"/>
                  <a:cs typeface="+mn-ea"/>
                </a:rPr>
                <a:t>此处添加详细文本描述，建议与标题相关并符合整体语言风格，语言描述尽量</a:t>
              </a:r>
              <a:r>
                <a:rPr lang="en-US" altLang="zh-CN" sz="1000" dirty="0">
                  <a:solidFill>
                    <a:schemeClr val="tx1">
                      <a:lumMod val="65000"/>
                      <a:lumOff val="35000"/>
                    </a:schemeClr>
                  </a:solidFill>
                  <a:latin typeface="+mn-ea"/>
                  <a:ea typeface="+mn-ea"/>
                  <a:cs typeface="+mn-ea"/>
                </a:rPr>
                <a:t>……</a:t>
              </a:r>
              <a:endParaRPr lang="en-US" altLang="zh-CN" sz="1000" dirty="0">
                <a:solidFill>
                  <a:schemeClr val="tx1">
                    <a:lumMod val="65000"/>
                    <a:lumOff val="35000"/>
                  </a:schemeClr>
                </a:solidFill>
                <a:latin typeface="+mn-ea"/>
                <a:ea typeface="+mn-ea"/>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2268826"/>
            <a:ext cx="7165168" cy="830997"/>
          </a:xfrm>
          <a:prstGeom prst="rect">
            <a:avLst/>
          </a:prstGeom>
        </p:spPr>
        <p:txBody>
          <a:bodyPr wrap="square">
            <a:spAutoFit/>
          </a:bodyPr>
          <a:lstStyle/>
          <a:p>
            <a:pPr algn="ctr"/>
            <a:r>
              <a:rPr lang="zh-CN" altLang="en-US" sz="4800" b="1" dirty="0">
                <a:solidFill>
                  <a:schemeClr val="accent1"/>
                </a:solidFill>
                <a:latin typeface="+mn-ea"/>
              </a:rPr>
              <a:t>实验数据结果</a:t>
            </a:r>
            <a:endParaRPr lang="zh-CN" altLang="en-US" sz="4800" b="1" dirty="0">
              <a:solidFill>
                <a:schemeClr val="accent1"/>
              </a:solidFill>
              <a:latin typeface="+mn-ea"/>
            </a:endParaRPr>
          </a:p>
        </p:txBody>
      </p:sp>
      <p:sp>
        <p:nvSpPr>
          <p:cNvPr id="13" name="矩形 12"/>
          <p:cNvSpPr/>
          <p:nvPr/>
        </p:nvSpPr>
        <p:spPr>
          <a:xfrm>
            <a:off x="1133607" y="3027815"/>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659663"/>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PART 04</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实验数据</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064426" y="1203598"/>
            <a:ext cx="7107974" cy="3037307"/>
            <a:chOff x="1018013" y="1266894"/>
            <a:chExt cx="7107974" cy="3037307"/>
          </a:xfrm>
        </p:grpSpPr>
        <p:sp>
          <p:nvSpPr>
            <p:cNvPr id="33" name="TextBox 76"/>
            <p:cNvSpPr txBox="1"/>
            <p:nvPr/>
          </p:nvSpPr>
          <p:spPr>
            <a:xfrm>
              <a:off x="6076333" y="1266894"/>
              <a:ext cx="1105552" cy="276999"/>
            </a:xfrm>
            <a:prstGeom prst="rect">
              <a:avLst/>
            </a:prstGeom>
            <a:noFill/>
          </p:spPr>
          <p:txBody>
            <a:bodyPr wrap="square" rtlCol="0">
              <a:spAutoFit/>
            </a:bodyPr>
            <a:lstStyle/>
            <a:p>
              <a:pPr marL="214630" indent="-214630">
                <a:buClr>
                  <a:schemeClr val="accent4"/>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34" name="文本框 33"/>
            <p:cNvSpPr txBox="1"/>
            <p:nvPr/>
          </p:nvSpPr>
          <p:spPr>
            <a:xfrm>
              <a:off x="6076332" y="1497727"/>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35" name="TextBox 76"/>
            <p:cNvSpPr txBox="1"/>
            <p:nvPr/>
          </p:nvSpPr>
          <p:spPr>
            <a:xfrm>
              <a:off x="6076333" y="2456299"/>
              <a:ext cx="1105552" cy="276999"/>
            </a:xfrm>
            <a:prstGeom prst="rect">
              <a:avLst/>
            </a:prstGeom>
            <a:noFill/>
          </p:spPr>
          <p:txBody>
            <a:bodyPr wrap="square" rtlCol="0">
              <a:spAutoFit/>
            </a:bodyPr>
            <a:lstStyle/>
            <a:p>
              <a:pPr marL="214630" indent="-214630">
                <a:buClr>
                  <a:schemeClr val="accent5"/>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36" name="文本框 35"/>
            <p:cNvSpPr txBox="1"/>
            <p:nvPr/>
          </p:nvSpPr>
          <p:spPr>
            <a:xfrm>
              <a:off x="6076332" y="2687132"/>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37" name="TextBox 76"/>
            <p:cNvSpPr txBox="1"/>
            <p:nvPr/>
          </p:nvSpPr>
          <p:spPr>
            <a:xfrm>
              <a:off x="6076333" y="3650945"/>
              <a:ext cx="1105552" cy="276999"/>
            </a:xfrm>
            <a:prstGeom prst="rect">
              <a:avLst/>
            </a:prstGeom>
            <a:noFill/>
          </p:spPr>
          <p:txBody>
            <a:bodyPr wrap="square" rtlCol="0">
              <a:spAutoFit/>
            </a:bodyPr>
            <a:lstStyle/>
            <a:p>
              <a:pPr marL="214630" indent="-214630">
                <a:buClr>
                  <a:schemeClr val="accent2"/>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38" name="文本框 37"/>
            <p:cNvSpPr txBox="1"/>
            <p:nvPr/>
          </p:nvSpPr>
          <p:spPr>
            <a:xfrm>
              <a:off x="6076332" y="3881778"/>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39" name="TextBox 76"/>
            <p:cNvSpPr txBox="1"/>
            <p:nvPr/>
          </p:nvSpPr>
          <p:spPr>
            <a:xfrm>
              <a:off x="3547173" y="1266894"/>
              <a:ext cx="1105552" cy="276999"/>
            </a:xfrm>
            <a:prstGeom prst="rect">
              <a:avLst/>
            </a:prstGeom>
            <a:noFill/>
          </p:spPr>
          <p:txBody>
            <a:bodyPr wrap="square" rtlCol="0">
              <a:spAutoFit/>
            </a:bodyPr>
            <a:lstStyle/>
            <a:p>
              <a:pPr marL="214630" indent="-214630">
                <a:buClr>
                  <a:schemeClr val="accent4"/>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40" name="文本框 39"/>
            <p:cNvSpPr txBox="1"/>
            <p:nvPr/>
          </p:nvSpPr>
          <p:spPr>
            <a:xfrm>
              <a:off x="3547172" y="1497727"/>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41" name="TextBox 76"/>
            <p:cNvSpPr txBox="1"/>
            <p:nvPr/>
          </p:nvSpPr>
          <p:spPr>
            <a:xfrm>
              <a:off x="3547173" y="2456299"/>
              <a:ext cx="1105552" cy="276999"/>
            </a:xfrm>
            <a:prstGeom prst="rect">
              <a:avLst/>
            </a:prstGeom>
            <a:noFill/>
          </p:spPr>
          <p:txBody>
            <a:bodyPr wrap="square" rtlCol="0">
              <a:spAutoFit/>
            </a:bodyPr>
            <a:lstStyle/>
            <a:p>
              <a:pPr marL="214630" indent="-214630">
                <a:buClr>
                  <a:schemeClr val="accent5"/>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42" name="文本框 41"/>
            <p:cNvSpPr txBox="1"/>
            <p:nvPr/>
          </p:nvSpPr>
          <p:spPr>
            <a:xfrm>
              <a:off x="3547172" y="2687132"/>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43" name="TextBox 76"/>
            <p:cNvSpPr txBox="1"/>
            <p:nvPr/>
          </p:nvSpPr>
          <p:spPr>
            <a:xfrm>
              <a:off x="3547173" y="3650945"/>
              <a:ext cx="1105552" cy="276999"/>
            </a:xfrm>
            <a:prstGeom prst="rect">
              <a:avLst/>
            </a:prstGeom>
            <a:noFill/>
          </p:spPr>
          <p:txBody>
            <a:bodyPr wrap="square" rtlCol="0">
              <a:spAutoFit/>
            </a:bodyPr>
            <a:lstStyle/>
            <a:p>
              <a:pPr marL="214630" indent="-214630">
                <a:buClr>
                  <a:schemeClr val="accent2"/>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44" name="文本框 43"/>
            <p:cNvSpPr txBox="1"/>
            <p:nvPr/>
          </p:nvSpPr>
          <p:spPr>
            <a:xfrm>
              <a:off x="3547172" y="3881778"/>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45" name="TextBox 76"/>
            <p:cNvSpPr txBox="1"/>
            <p:nvPr/>
          </p:nvSpPr>
          <p:spPr>
            <a:xfrm>
              <a:off x="1018014" y="1266894"/>
              <a:ext cx="1105552" cy="276999"/>
            </a:xfrm>
            <a:prstGeom prst="rect">
              <a:avLst/>
            </a:prstGeom>
            <a:noFill/>
          </p:spPr>
          <p:txBody>
            <a:bodyPr wrap="square" rtlCol="0">
              <a:spAutoFit/>
            </a:bodyPr>
            <a:lstStyle/>
            <a:p>
              <a:pPr marL="214630" indent="-214630">
                <a:buClr>
                  <a:schemeClr val="accent4"/>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46" name="文本框 45"/>
            <p:cNvSpPr txBox="1"/>
            <p:nvPr/>
          </p:nvSpPr>
          <p:spPr>
            <a:xfrm>
              <a:off x="1018013" y="1497727"/>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47" name="TextBox 76"/>
            <p:cNvSpPr txBox="1"/>
            <p:nvPr/>
          </p:nvSpPr>
          <p:spPr>
            <a:xfrm>
              <a:off x="1018014" y="2456299"/>
              <a:ext cx="1105552" cy="276999"/>
            </a:xfrm>
            <a:prstGeom prst="rect">
              <a:avLst/>
            </a:prstGeom>
            <a:noFill/>
          </p:spPr>
          <p:txBody>
            <a:bodyPr wrap="square" rtlCol="0">
              <a:spAutoFit/>
            </a:bodyPr>
            <a:lstStyle/>
            <a:p>
              <a:pPr marL="214630" indent="-214630">
                <a:buClr>
                  <a:schemeClr val="accent5"/>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48" name="文本框 47"/>
            <p:cNvSpPr txBox="1"/>
            <p:nvPr/>
          </p:nvSpPr>
          <p:spPr>
            <a:xfrm>
              <a:off x="1018013" y="2687132"/>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sp>
          <p:nvSpPr>
            <p:cNvPr id="49" name="TextBox 76"/>
            <p:cNvSpPr txBox="1"/>
            <p:nvPr/>
          </p:nvSpPr>
          <p:spPr>
            <a:xfrm>
              <a:off x="1018014" y="3650945"/>
              <a:ext cx="1105552" cy="276999"/>
            </a:xfrm>
            <a:prstGeom prst="rect">
              <a:avLst/>
            </a:prstGeom>
            <a:noFill/>
          </p:spPr>
          <p:txBody>
            <a:bodyPr wrap="square" rtlCol="0">
              <a:spAutoFit/>
            </a:bodyPr>
            <a:lstStyle/>
            <a:p>
              <a:pPr marL="214630" indent="-214630">
                <a:buClr>
                  <a:schemeClr val="accent2"/>
                </a:buClr>
                <a:buFont typeface="Wingdings" panose="05000000000000000000" pitchFamily="2" charset="2"/>
                <a:buChar char="p"/>
              </a:pPr>
              <a:r>
                <a:rPr lang="zh-CN" altLang="en-US" sz="1200" dirty="0">
                  <a:solidFill>
                    <a:schemeClr val="tx1">
                      <a:lumMod val="65000"/>
                      <a:lumOff val="35000"/>
                    </a:schemeClr>
                  </a:solidFill>
                  <a:latin typeface="+mn-ea"/>
                </a:rPr>
                <a:t>添加标题</a:t>
              </a:r>
              <a:endParaRPr lang="zh-CN" altLang="en-US" sz="1200" dirty="0">
                <a:solidFill>
                  <a:schemeClr val="tx1">
                    <a:lumMod val="65000"/>
                    <a:lumOff val="35000"/>
                  </a:schemeClr>
                </a:solidFill>
                <a:latin typeface="+mn-ea"/>
              </a:endParaRPr>
            </a:p>
          </p:txBody>
        </p:sp>
        <p:sp>
          <p:nvSpPr>
            <p:cNvPr id="50" name="文本框 49"/>
            <p:cNvSpPr txBox="1"/>
            <p:nvPr/>
          </p:nvSpPr>
          <p:spPr>
            <a:xfrm>
              <a:off x="1018013" y="3881778"/>
              <a:ext cx="2049655" cy="422423"/>
            </a:xfrm>
            <a:prstGeom prst="rect">
              <a:avLst/>
            </a:prstGeom>
            <a:noFill/>
          </p:spPr>
          <p:txBody>
            <a:bodyPr wrap="square" rtlCol="0">
              <a:spAutoFit/>
            </a:bodyPr>
            <a:lstStyle/>
            <a:p>
              <a:pPr>
                <a:lnSpc>
                  <a:spcPct val="130000"/>
                </a:lnSpc>
              </a:pPr>
              <a:r>
                <a:rPr lang="zh-CN" altLang="en-US" sz="825" dirty="0">
                  <a:solidFill>
                    <a:schemeClr val="tx1">
                      <a:lumMod val="65000"/>
                      <a:lumOff val="35000"/>
                    </a:schemeClr>
                  </a:solidFill>
                  <a:latin typeface="+mn-ea"/>
                </a:rPr>
                <a:t>请在此添加文字说明，模板。请在此添加文字说明，模板。</a:t>
              </a:r>
              <a:endParaRPr lang="zh-CN" altLang="en-US" sz="825" dirty="0">
                <a:solidFill>
                  <a:schemeClr val="tx1">
                    <a:lumMod val="65000"/>
                    <a:lumOff val="35000"/>
                  </a:schemeClr>
                </a:solidFill>
                <a:latin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实验难点</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36" name="AutoShape 1"/>
          <p:cNvSpPr/>
          <p:nvPr/>
        </p:nvSpPr>
        <p:spPr bwMode="auto">
          <a:xfrm>
            <a:off x="1996380" y="2834117"/>
            <a:ext cx="1028700" cy="229195"/>
          </a:xfrm>
          <a:custGeom>
            <a:avLst/>
            <a:gdLst>
              <a:gd name="T0" fmla="*/ 1371600 w 21600"/>
              <a:gd name="T1" fmla="*/ 305594 h 16200"/>
              <a:gd name="T2" fmla="*/ 1371600 w 21600"/>
              <a:gd name="T3" fmla="*/ 305594 h 16200"/>
              <a:gd name="T4" fmla="*/ 1371600 w 21600"/>
              <a:gd name="T5" fmla="*/ 305594 h 16200"/>
              <a:gd name="T6" fmla="*/ 1371600 w 21600"/>
              <a:gd name="T7" fmla="*/ 305594 h 1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00">
                <a:moveTo>
                  <a:pt x="21600" y="0"/>
                </a:moveTo>
                <a:cubicBezTo>
                  <a:pt x="14044" y="21599"/>
                  <a:pt x="6844" y="21599"/>
                  <a:pt x="0" y="0"/>
                </a:cubicBezTo>
              </a:path>
            </a:pathLst>
          </a:custGeom>
          <a:noFill/>
          <a:ln w="63500" cap="flat" cmpd="sng">
            <a:solidFill>
              <a:schemeClr val="bg1">
                <a:lumMod val="8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eaLnBrk="1">
              <a:lnSpc>
                <a:spcPct val="130000"/>
              </a:lnSpc>
              <a:defRPr/>
            </a:pPr>
            <a:endParaRPr lang="zh-CN" altLang="en-US" sz="350">
              <a:solidFill>
                <a:schemeClr val="tx1">
                  <a:lumMod val="65000"/>
                  <a:lumOff val="35000"/>
                </a:schemeClr>
              </a:solidFill>
              <a:latin typeface="+mn-ea"/>
            </a:endParaRPr>
          </a:p>
        </p:txBody>
      </p:sp>
      <p:sp>
        <p:nvSpPr>
          <p:cNvPr id="37" name="AutoShape 2"/>
          <p:cNvSpPr/>
          <p:nvPr/>
        </p:nvSpPr>
        <p:spPr bwMode="auto">
          <a:xfrm>
            <a:off x="3032819" y="2824592"/>
            <a:ext cx="1028700" cy="229195"/>
          </a:xfrm>
          <a:custGeom>
            <a:avLst/>
            <a:gdLst>
              <a:gd name="T0" fmla="*/ 1371600 w 21600"/>
              <a:gd name="T1" fmla="*/ 305594 h 16200"/>
              <a:gd name="T2" fmla="*/ 1371600 w 21600"/>
              <a:gd name="T3" fmla="*/ 305594 h 16200"/>
              <a:gd name="T4" fmla="*/ 1371600 w 21600"/>
              <a:gd name="T5" fmla="*/ 305594 h 16200"/>
              <a:gd name="T6" fmla="*/ 1371600 w 21600"/>
              <a:gd name="T7" fmla="*/ 305594 h 1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00">
                <a:moveTo>
                  <a:pt x="21600" y="0"/>
                </a:moveTo>
                <a:cubicBezTo>
                  <a:pt x="14044" y="21599"/>
                  <a:pt x="6844" y="21599"/>
                  <a:pt x="0" y="0"/>
                </a:cubicBezTo>
              </a:path>
            </a:pathLst>
          </a:custGeom>
          <a:noFill/>
          <a:ln w="63500" cap="flat" cmpd="sng">
            <a:solidFill>
              <a:schemeClr val="bg1">
                <a:lumMod val="8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eaLnBrk="1">
              <a:lnSpc>
                <a:spcPct val="130000"/>
              </a:lnSpc>
              <a:defRPr/>
            </a:pPr>
            <a:endParaRPr lang="zh-CN" altLang="en-US" sz="350">
              <a:solidFill>
                <a:schemeClr val="tx1">
                  <a:lumMod val="65000"/>
                  <a:lumOff val="35000"/>
                </a:schemeClr>
              </a:solidFill>
              <a:latin typeface="+mn-ea"/>
            </a:endParaRPr>
          </a:p>
        </p:txBody>
      </p:sp>
      <p:sp>
        <p:nvSpPr>
          <p:cNvPr id="38" name="AutoShape 3"/>
          <p:cNvSpPr/>
          <p:nvPr/>
        </p:nvSpPr>
        <p:spPr bwMode="auto">
          <a:xfrm>
            <a:off x="4060329" y="2824592"/>
            <a:ext cx="1028700" cy="229195"/>
          </a:xfrm>
          <a:custGeom>
            <a:avLst/>
            <a:gdLst>
              <a:gd name="T0" fmla="*/ 1371600 w 21600"/>
              <a:gd name="T1" fmla="*/ 305594 h 16200"/>
              <a:gd name="T2" fmla="*/ 1371600 w 21600"/>
              <a:gd name="T3" fmla="*/ 305594 h 16200"/>
              <a:gd name="T4" fmla="*/ 1371600 w 21600"/>
              <a:gd name="T5" fmla="*/ 305594 h 16200"/>
              <a:gd name="T6" fmla="*/ 1371600 w 21600"/>
              <a:gd name="T7" fmla="*/ 305594 h 1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00">
                <a:moveTo>
                  <a:pt x="21600" y="0"/>
                </a:moveTo>
                <a:cubicBezTo>
                  <a:pt x="14044" y="21599"/>
                  <a:pt x="6844" y="21599"/>
                  <a:pt x="0" y="0"/>
                </a:cubicBezTo>
              </a:path>
            </a:pathLst>
          </a:custGeom>
          <a:noFill/>
          <a:ln w="63500" cap="flat" cmpd="sng">
            <a:solidFill>
              <a:schemeClr val="bg1">
                <a:lumMod val="8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eaLnBrk="1">
              <a:lnSpc>
                <a:spcPct val="130000"/>
              </a:lnSpc>
              <a:defRPr/>
            </a:pPr>
            <a:endParaRPr lang="zh-CN" altLang="en-US" sz="350">
              <a:solidFill>
                <a:schemeClr val="tx1">
                  <a:lumMod val="65000"/>
                  <a:lumOff val="35000"/>
                </a:schemeClr>
              </a:solidFill>
              <a:latin typeface="+mn-ea"/>
            </a:endParaRPr>
          </a:p>
        </p:txBody>
      </p:sp>
      <p:sp>
        <p:nvSpPr>
          <p:cNvPr id="39" name="AutoShape 4"/>
          <p:cNvSpPr/>
          <p:nvPr/>
        </p:nvSpPr>
        <p:spPr bwMode="auto">
          <a:xfrm>
            <a:off x="5090219" y="2824592"/>
            <a:ext cx="1028700" cy="229195"/>
          </a:xfrm>
          <a:custGeom>
            <a:avLst/>
            <a:gdLst>
              <a:gd name="T0" fmla="*/ 1371600 w 21600"/>
              <a:gd name="T1" fmla="*/ 305594 h 16200"/>
              <a:gd name="T2" fmla="*/ 1371600 w 21600"/>
              <a:gd name="T3" fmla="*/ 305594 h 16200"/>
              <a:gd name="T4" fmla="*/ 1371600 w 21600"/>
              <a:gd name="T5" fmla="*/ 305594 h 16200"/>
              <a:gd name="T6" fmla="*/ 1371600 w 21600"/>
              <a:gd name="T7" fmla="*/ 305594 h 1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00">
                <a:moveTo>
                  <a:pt x="21600" y="0"/>
                </a:moveTo>
                <a:cubicBezTo>
                  <a:pt x="14044" y="21599"/>
                  <a:pt x="6844" y="21599"/>
                  <a:pt x="0" y="0"/>
                </a:cubicBezTo>
              </a:path>
            </a:pathLst>
          </a:custGeom>
          <a:noFill/>
          <a:ln w="63500" cap="flat" cmpd="sng">
            <a:solidFill>
              <a:schemeClr val="bg1">
                <a:lumMod val="8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eaLnBrk="1">
              <a:lnSpc>
                <a:spcPct val="130000"/>
              </a:lnSpc>
              <a:defRPr/>
            </a:pPr>
            <a:endParaRPr lang="zh-CN" altLang="en-US" sz="350">
              <a:solidFill>
                <a:schemeClr val="tx1">
                  <a:lumMod val="65000"/>
                  <a:lumOff val="35000"/>
                </a:schemeClr>
              </a:solidFill>
              <a:latin typeface="+mn-ea"/>
            </a:endParaRPr>
          </a:p>
        </p:txBody>
      </p:sp>
      <p:sp>
        <p:nvSpPr>
          <p:cNvPr id="40" name="AutoShape 5"/>
          <p:cNvSpPr/>
          <p:nvPr/>
        </p:nvSpPr>
        <p:spPr bwMode="auto">
          <a:xfrm>
            <a:off x="6116538" y="2824592"/>
            <a:ext cx="1028700" cy="229195"/>
          </a:xfrm>
          <a:custGeom>
            <a:avLst/>
            <a:gdLst>
              <a:gd name="T0" fmla="*/ 1371600 w 21600"/>
              <a:gd name="T1" fmla="*/ 305594 h 16200"/>
              <a:gd name="T2" fmla="*/ 1371600 w 21600"/>
              <a:gd name="T3" fmla="*/ 305594 h 16200"/>
              <a:gd name="T4" fmla="*/ 1371600 w 21600"/>
              <a:gd name="T5" fmla="*/ 305594 h 16200"/>
              <a:gd name="T6" fmla="*/ 1371600 w 21600"/>
              <a:gd name="T7" fmla="*/ 305594 h 162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16200">
                <a:moveTo>
                  <a:pt x="21600" y="0"/>
                </a:moveTo>
                <a:cubicBezTo>
                  <a:pt x="14044" y="21599"/>
                  <a:pt x="6844" y="21599"/>
                  <a:pt x="0" y="0"/>
                </a:cubicBezTo>
              </a:path>
            </a:pathLst>
          </a:custGeom>
          <a:noFill/>
          <a:ln w="63500" cap="flat" cmpd="sng">
            <a:solidFill>
              <a:schemeClr val="bg1">
                <a:lumMod val="85000"/>
              </a:schemeClr>
            </a:solidFill>
            <a:prstDash val="solid"/>
            <a:miter lim="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nchor="ctr"/>
          <a:lstStyle/>
          <a:p>
            <a:pPr algn="ctr" eaLnBrk="1">
              <a:lnSpc>
                <a:spcPct val="130000"/>
              </a:lnSpc>
              <a:defRPr/>
            </a:pPr>
            <a:endParaRPr lang="zh-CN" altLang="en-US" sz="350">
              <a:solidFill>
                <a:schemeClr val="tx1">
                  <a:lumMod val="65000"/>
                  <a:lumOff val="35000"/>
                </a:schemeClr>
              </a:solidFill>
              <a:latin typeface="+mn-ea"/>
            </a:endParaRPr>
          </a:p>
        </p:txBody>
      </p:sp>
      <p:sp>
        <p:nvSpPr>
          <p:cNvPr id="41" name="AutoShape 10"/>
          <p:cNvSpPr/>
          <p:nvPr/>
        </p:nvSpPr>
        <p:spPr bwMode="auto">
          <a:xfrm>
            <a:off x="4631233" y="1606582"/>
            <a:ext cx="907256" cy="1047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4"/>
          </a:solidFill>
          <a:ln>
            <a:noFill/>
          </a:ln>
          <a:effectLst/>
        </p:spPr>
        <p:txBody>
          <a:bodyPr lIns="0" tIns="0" rIns="0" bIns="0" anchor="ctr"/>
          <a:lstStyle/>
          <a:p>
            <a:pPr algn="ctr" eaLnBrk="1">
              <a:defRPr/>
            </a:pPr>
            <a:r>
              <a:rPr lang="es-ES" sz="2800" b="0">
                <a:solidFill>
                  <a:schemeClr val="bg1"/>
                </a:solidFill>
                <a:latin typeface="773-CAI978" panose="020B0402020204020303" pitchFamily="34" charset="0"/>
                <a:cs typeface="Helvetica Light" charset="0"/>
                <a:sym typeface="Helvetica Light" charset="0"/>
              </a:rPr>
              <a:t> </a:t>
            </a:r>
            <a:endParaRPr lang="es-ES" sz="2800">
              <a:solidFill>
                <a:schemeClr val="bg1"/>
              </a:solidFill>
              <a:latin typeface="773-CAI978" panose="020B0402020204020303" pitchFamily="34" charset="0"/>
              <a:cs typeface="Lato" charset="0"/>
            </a:endParaRPr>
          </a:p>
        </p:txBody>
      </p:sp>
      <p:sp>
        <p:nvSpPr>
          <p:cNvPr id="42" name="AutoShape 11"/>
          <p:cNvSpPr/>
          <p:nvPr/>
        </p:nvSpPr>
        <p:spPr bwMode="auto">
          <a:xfrm>
            <a:off x="4859238" y="1916145"/>
            <a:ext cx="555427" cy="428625"/>
          </a:xfrm>
          <a:custGeom>
            <a:avLst/>
            <a:gdLst>
              <a:gd name="T0" fmla="*/ 33518339 w 21600"/>
              <a:gd name="T1" fmla="*/ 30241875 h 21600"/>
              <a:gd name="T2" fmla="*/ 33518339 w 21600"/>
              <a:gd name="T3" fmla="*/ 30241875 h 21600"/>
              <a:gd name="T4" fmla="*/ 33518339 w 21600"/>
              <a:gd name="T5" fmla="*/ 30241875 h 21600"/>
              <a:gd name="T6" fmla="*/ 33518339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04</a:t>
            </a:r>
            <a:endParaRPr lang="es-ES" altLang="zh-CN" sz="2400" dirty="0">
              <a:solidFill>
                <a:schemeClr val="bg1"/>
              </a:solidFill>
              <a:latin typeface="773-CAI978" panose="020B0402020204020303" pitchFamily="34" charset="0"/>
              <a:ea typeface="+mn-ea"/>
            </a:endParaRPr>
          </a:p>
        </p:txBody>
      </p:sp>
      <p:sp>
        <p:nvSpPr>
          <p:cNvPr id="43" name="AutoShape 12"/>
          <p:cNvSpPr/>
          <p:nvPr/>
        </p:nvSpPr>
        <p:spPr bwMode="auto">
          <a:xfrm>
            <a:off x="2580977" y="1606582"/>
            <a:ext cx="907256" cy="10477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sz="2800">
              <a:solidFill>
                <a:schemeClr val="bg1"/>
              </a:solidFill>
              <a:latin typeface="773-CAI978" panose="020B0402020204020303" pitchFamily="34" charset="0"/>
            </a:endParaRPr>
          </a:p>
        </p:txBody>
      </p:sp>
      <p:sp>
        <p:nvSpPr>
          <p:cNvPr id="44" name="AutoShape 13"/>
          <p:cNvSpPr/>
          <p:nvPr/>
        </p:nvSpPr>
        <p:spPr bwMode="auto">
          <a:xfrm>
            <a:off x="2836366" y="1916145"/>
            <a:ext cx="528041" cy="428625"/>
          </a:xfrm>
          <a:custGeom>
            <a:avLst/>
            <a:gdLst>
              <a:gd name="T0" fmla="*/ 25875729 w 21600"/>
              <a:gd name="T1" fmla="*/ 30241875 h 21600"/>
              <a:gd name="T2" fmla="*/ 25875729 w 21600"/>
              <a:gd name="T3" fmla="*/ 30241875 h 21600"/>
              <a:gd name="T4" fmla="*/ 25875729 w 21600"/>
              <a:gd name="T5" fmla="*/ 30241875 h 21600"/>
              <a:gd name="T6" fmla="*/ 25875729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02</a:t>
            </a:r>
            <a:endParaRPr lang="es-ES" altLang="zh-CN" sz="2400" dirty="0">
              <a:solidFill>
                <a:schemeClr val="bg1"/>
              </a:solidFill>
              <a:latin typeface="773-CAI978" panose="020B0402020204020303" pitchFamily="34" charset="0"/>
              <a:ea typeface="+mn-ea"/>
            </a:endParaRPr>
          </a:p>
        </p:txBody>
      </p:sp>
      <p:sp>
        <p:nvSpPr>
          <p:cNvPr id="45" name="AutoShape 14"/>
          <p:cNvSpPr/>
          <p:nvPr/>
        </p:nvSpPr>
        <p:spPr bwMode="auto">
          <a:xfrm>
            <a:off x="5656362" y="1606582"/>
            <a:ext cx="907256" cy="1047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5"/>
          </a:solidFill>
          <a:ln>
            <a:noFill/>
          </a:ln>
          <a:effectLst/>
        </p:spPr>
        <p:txBody>
          <a:bodyPr lIns="0" tIns="0" rIns="0" bIns="0" anchor="ctr"/>
          <a:lstStyle/>
          <a:p>
            <a:pPr algn="ctr" eaLnBrk="1">
              <a:defRPr/>
            </a:pPr>
            <a:endParaRPr lang="es-ES" sz="2800" b="0">
              <a:solidFill>
                <a:schemeClr val="bg1"/>
              </a:solidFill>
              <a:latin typeface="773-CAI978" panose="020B0402020204020303" pitchFamily="34" charset="0"/>
              <a:cs typeface="Helvetica Light" charset="0"/>
              <a:sym typeface="Helvetica Light" charset="0"/>
            </a:endParaRPr>
          </a:p>
        </p:txBody>
      </p:sp>
      <p:sp>
        <p:nvSpPr>
          <p:cNvPr id="46" name="AutoShape 15"/>
          <p:cNvSpPr/>
          <p:nvPr/>
        </p:nvSpPr>
        <p:spPr bwMode="auto">
          <a:xfrm>
            <a:off x="5898058" y="1916145"/>
            <a:ext cx="473870" cy="428625"/>
          </a:xfrm>
          <a:custGeom>
            <a:avLst/>
            <a:gdLst>
              <a:gd name="T0" fmla="*/ 29573567 w 21600"/>
              <a:gd name="T1" fmla="*/ 30241875 h 21600"/>
              <a:gd name="T2" fmla="*/ 29573567 w 21600"/>
              <a:gd name="T3" fmla="*/ 30241875 h 21600"/>
              <a:gd name="T4" fmla="*/ 29573567 w 21600"/>
              <a:gd name="T5" fmla="*/ 30241875 h 21600"/>
              <a:gd name="T6" fmla="*/ 29573567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05</a:t>
            </a:r>
            <a:endParaRPr lang="es-ES" altLang="zh-CN" sz="2400" dirty="0">
              <a:solidFill>
                <a:schemeClr val="bg1"/>
              </a:solidFill>
              <a:latin typeface="773-CAI978" panose="020B0402020204020303" pitchFamily="34" charset="0"/>
              <a:ea typeface="+mn-ea"/>
            </a:endParaRPr>
          </a:p>
        </p:txBody>
      </p:sp>
      <p:sp>
        <p:nvSpPr>
          <p:cNvPr id="47" name="AutoShape 16"/>
          <p:cNvSpPr/>
          <p:nvPr/>
        </p:nvSpPr>
        <p:spPr bwMode="auto">
          <a:xfrm>
            <a:off x="3606105" y="1606582"/>
            <a:ext cx="907256" cy="1047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3"/>
          </a:solidFill>
          <a:ln>
            <a:noFill/>
          </a:ln>
          <a:effectLst/>
        </p:spPr>
        <p:txBody>
          <a:bodyPr lIns="0" tIns="0" rIns="0" bIns="0" anchor="ctr"/>
          <a:lstStyle/>
          <a:p>
            <a:pPr algn="ctr" eaLnBrk="1">
              <a:defRPr/>
            </a:pPr>
            <a:r>
              <a:rPr lang="es-ES" sz="2800" b="0">
                <a:solidFill>
                  <a:schemeClr val="bg1"/>
                </a:solidFill>
                <a:latin typeface="773-CAI978" panose="020B0402020204020303" pitchFamily="34" charset="0"/>
                <a:cs typeface="Helvetica Light" charset="0"/>
                <a:sym typeface="Helvetica Light" charset="0"/>
              </a:rPr>
              <a:t> </a:t>
            </a:r>
            <a:endParaRPr lang="es-ES" sz="2800">
              <a:solidFill>
                <a:schemeClr val="bg1"/>
              </a:solidFill>
              <a:latin typeface="773-CAI978" panose="020B0402020204020303" pitchFamily="34" charset="0"/>
              <a:cs typeface="Lato" charset="0"/>
            </a:endParaRPr>
          </a:p>
        </p:txBody>
      </p:sp>
      <p:sp>
        <p:nvSpPr>
          <p:cNvPr id="48" name="AutoShape 17"/>
          <p:cNvSpPr/>
          <p:nvPr/>
        </p:nvSpPr>
        <p:spPr bwMode="auto">
          <a:xfrm>
            <a:off x="3847802" y="1916145"/>
            <a:ext cx="473869" cy="428625"/>
          </a:xfrm>
          <a:custGeom>
            <a:avLst/>
            <a:gdLst>
              <a:gd name="T0" fmla="*/ 29573567 w 21600"/>
              <a:gd name="T1" fmla="*/ 30241875 h 21600"/>
              <a:gd name="T2" fmla="*/ 29573567 w 21600"/>
              <a:gd name="T3" fmla="*/ 30241875 h 21600"/>
              <a:gd name="T4" fmla="*/ 29573567 w 21600"/>
              <a:gd name="T5" fmla="*/ 30241875 h 21600"/>
              <a:gd name="T6" fmla="*/ 29573567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03</a:t>
            </a:r>
            <a:endParaRPr lang="es-ES" altLang="zh-CN" sz="2400" dirty="0">
              <a:solidFill>
                <a:schemeClr val="bg1"/>
              </a:solidFill>
              <a:latin typeface="773-CAI978" panose="020B0402020204020303" pitchFamily="34" charset="0"/>
              <a:ea typeface="+mn-ea"/>
            </a:endParaRPr>
          </a:p>
        </p:txBody>
      </p:sp>
      <p:sp>
        <p:nvSpPr>
          <p:cNvPr id="49" name="AutoShape 18"/>
          <p:cNvSpPr/>
          <p:nvPr/>
        </p:nvSpPr>
        <p:spPr bwMode="auto">
          <a:xfrm>
            <a:off x="1555254" y="1606582"/>
            <a:ext cx="907851" cy="1047750"/>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0" tIns="0" rIns="0" bIns="0" anchor="ctr"/>
          <a:lstStyle/>
          <a:p>
            <a:endParaRPr lang="zh-CN" altLang="en-US" sz="2800">
              <a:solidFill>
                <a:schemeClr val="bg1"/>
              </a:solidFill>
              <a:latin typeface="773-CAI978" panose="020B0402020204020303" pitchFamily="34" charset="0"/>
            </a:endParaRPr>
          </a:p>
        </p:txBody>
      </p:sp>
      <p:sp>
        <p:nvSpPr>
          <p:cNvPr id="50" name="AutoShape 19"/>
          <p:cNvSpPr/>
          <p:nvPr/>
        </p:nvSpPr>
        <p:spPr bwMode="auto">
          <a:xfrm>
            <a:off x="1791593" y="1916145"/>
            <a:ext cx="479822" cy="428625"/>
          </a:xfrm>
          <a:custGeom>
            <a:avLst/>
            <a:gdLst>
              <a:gd name="T0" fmla="*/ 25875729 w 21600"/>
              <a:gd name="T1" fmla="*/ 30241875 h 21600"/>
              <a:gd name="T2" fmla="*/ 25875729 w 21600"/>
              <a:gd name="T3" fmla="*/ 30241875 h 21600"/>
              <a:gd name="T4" fmla="*/ 25875729 w 21600"/>
              <a:gd name="T5" fmla="*/ 30241875 h 21600"/>
              <a:gd name="T6" fmla="*/ 25875729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01</a:t>
            </a:r>
            <a:endParaRPr lang="es-ES" altLang="zh-CN" sz="2400" dirty="0">
              <a:solidFill>
                <a:schemeClr val="bg1"/>
              </a:solidFill>
              <a:latin typeface="773-CAI978" panose="020B0402020204020303" pitchFamily="34" charset="0"/>
              <a:ea typeface="+mn-ea"/>
            </a:endParaRPr>
          </a:p>
        </p:txBody>
      </p:sp>
      <p:sp>
        <p:nvSpPr>
          <p:cNvPr id="51" name="AutoShape 20"/>
          <p:cNvSpPr/>
          <p:nvPr/>
        </p:nvSpPr>
        <p:spPr bwMode="auto">
          <a:xfrm>
            <a:off x="6681490" y="1606582"/>
            <a:ext cx="907256" cy="10477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accent6"/>
          </a:solidFill>
          <a:ln>
            <a:noFill/>
          </a:ln>
          <a:effectLst/>
        </p:spPr>
        <p:txBody>
          <a:bodyPr lIns="0" tIns="0" rIns="0" bIns="0" anchor="ctr"/>
          <a:lstStyle/>
          <a:p>
            <a:pPr algn="ctr" eaLnBrk="1">
              <a:defRPr/>
            </a:pPr>
            <a:endParaRPr lang="es-ES" sz="2800" b="0">
              <a:solidFill>
                <a:schemeClr val="bg1"/>
              </a:solidFill>
              <a:latin typeface="773-CAI978" panose="020B0402020204020303" pitchFamily="34" charset="0"/>
              <a:cs typeface="Helvetica Light" charset="0"/>
              <a:sym typeface="Helvetica Light" charset="0"/>
            </a:endParaRPr>
          </a:p>
        </p:txBody>
      </p:sp>
      <p:sp>
        <p:nvSpPr>
          <p:cNvPr id="52" name="AutoShape 21"/>
          <p:cNvSpPr/>
          <p:nvPr/>
        </p:nvSpPr>
        <p:spPr bwMode="auto">
          <a:xfrm>
            <a:off x="6929425" y="1890546"/>
            <a:ext cx="486881" cy="428625"/>
          </a:xfrm>
          <a:custGeom>
            <a:avLst/>
            <a:gdLst>
              <a:gd name="T0" fmla="*/ 11191610 w 21600"/>
              <a:gd name="T1" fmla="*/ 30241875 h 21600"/>
              <a:gd name="T2" fmla="*/ 11191610 w 21600"/>
              <a:gd name="T3" fmla="*/ 30241875 h 21600"/>
              <a:gd name="T4" fmla="*/ 11191610 w 21600"/>
              <a:gd name="T5" fmla="*/ 30241875 h 21600"/>
              <a:gd name="T6" fmla="*/ 11191610 w 21600"/>
              <a:gd name="T7" fmla="*/ 3024187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050" tIns="19050" rIns="19050" bIns="19050" anchor="ctr"/>
          <a:lstStyle>
            <a:lvl1pPr defTabSz="457200">
              <a:defRPr sz="2500" b="1">
                <a:solidFill>
                  <a:srgbClr val="FFFFFF"/>
                </a:solidFill>
                <a:latin typeface="Lato" charset="0"/>
                <a:ea typeface="MS PGothic" panose="020B0600070205080204" pitchFamily="34" charset="-128"/>
                <a:sym typeface="Lato" charset="0"/>
              </a:defRPr>
            </a:lvl1pPr>
            <a:lvl2pPr marL="742950" indent="-285750" defTabSz="457200">
              <a:defRPr sz="2500" b="1">
                <a:solidFill>
                  <a:srgbClr val="FFFFFF"/>
                </a:solidFill>
                <a:latin typeface="Lato" charset="0"/>
                <a:ea typeface="MS PGothic" panose="020B0600070205080204" pitchFamily="34" charset="-128"/>
                <a:sym typeface="Lato" charset="0"/>
              </a:defRPr>
            </a:lvl2pPr>
            <a:lvl3pPr marL="1143000" indent="-228600" defTabSz="457200">
              <a:defRPr sz="2500" b="1">
                <a:solidFill>
                  <a:srgbClr val="FFFFFF"/>
                </a:solidFill>
                <a:latin typeface="Lato" charset="0"/>
                <a:ea typeface="MS PGothic" panose="020B0600070205080204" pitchFamily="34" charset="-128"/>
                <a:sym typeface="Lato" charset="0"/>
              </a:defRPr>
            </a:lvl3pPr>
            <a:lvl4pPr marL="1600200" indent="-228600" defTabSz="457200">
              <a:defRPr sz="2500" b="1">
                <a:solidFill>
                  <a:srgbClr val="FFFFFF"/>
                </a:solidFill>
                <a:latin typeface="Lato" charset="0"/>
                <a:ea typeface="MS PGothic" panose="020B0600070205080204" pitchFamily="34" charset="-128"/>
                <a:sym typeface="Lato" charset="0"/>
              </a:defRPr>
            </a:lvl4pPr>
            <a:lvl5pPr marL="2057400" indent="-228600" defTabSz="457200">
              <a:defRPr sz="2500" b="1">
                <a:solidFill>
                  <a:srgbClr val="FFFFFF"/>
                </a:solidFill>
                <a:latin typeface="Lato" charset="0"/>
                <a:ea typeface="MS PGothic" panose="020B0600070205080204" pitchFamily="34" charset="-128"/>
                <a:sym typeface="Lato" charset="0"/>
              </a:defRPr>
            </a:lvl5pPr>
            <a:lvl6pPr marL="25146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457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r>
              <a:rPr lang="es-ES" altLang="zh-CN" sz="2400" b="0" dirty="0" smtClean="0">
                <a:solidFill>
                  <a:schemeClr val="bg1"/>
                </a:solidFill>
                <a:latin typeface="773-CAI978" panose="020B0402020204020303" pitchFamily="34" charset="0"/>
                <a:ea typeface="+mn-ea"/>
                <a:sym typeface="FontAwesome" charset="0"/>
              </a:rPr>
              <a:t>06</a:t>
            </a:r>
            <a:endParaRPr lang="es-ES" altLang="zh-CN" sz="2400" dirty="0">
              <a:solidFill>
                <a:schemeClr val="bg1"/>
              </a:solidFill>
              <a:latin typeface="773-CAI978" panose="020B0402020204020303" pitchFamily="34" charset="0"/>
              <a:ea typeface="+mn-ea"/>
            </a:endParaRPr>
          </a:p>
        </p:txBody>
      </p:sp>
      <p:sp>
        <p:nvSpPr>
          <p:cNvPr id="53" name="AutoShape 22"/>
          <p:cNvSpPr/>
          <p:nvPr/>
        </p:nvSpPr>
        <p:spPr bwMode="auto">
          <a:xfrm>
            <a:off x="1915418" y="2753154"/>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1"/>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4" name="AutoShape 23"/>
          <p:cNvSpPr/>
          <p:nvPr/>
        </p:nvSpPr>
        <p:spPr bwMode="auto">
          <a:xfrm>
            <a:off x="2944118" y="2753154"/>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2"/>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5" name="AutoShape 24"/>
          <p:cNvSpPr/>
          <p:nvPr/>
        </p:nvSpPr>
        <p:spPr bwMode="auto">
          <a:xfrm>
            <a:off x="3972818" y="2724579"/>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3"/>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6" name="AutoShape 25"/>
          <p:cNvSpPr/>
          <p:nvPr/>
        </p:nvSpPr>
        <p:spPr bwMode="auto">
          <a:xfrm>
            <a:off x="5001518" y="2724579"/>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4"/>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7" name="AutoShape 26"/>
          <p:cNvSpPr/>
          <p:nvPr/>
        </p:nvSpPr>
        <p:spPr bwMode="auto">
          <a:xfrm>
            <a:off x="6030218" y="2724579"/>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5"/>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8" name="AutoShape 27"/>
          <p:cNvSpPr/>
          <p:nvPr/>
        </p:nvSpPr>
        <p:spPr bwMode="auto">
          <a:xfrm>
            <a:off x="7065466" y="2724579"/>
            <a:ext cx="161925" cy="161925"/>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accent6"/>
          </a:solidFill>
          <a:ln w="25400" cap="flat" cmpd="sng">
            <a:solidFill>
              <a:srgbClr val="000000">
                <a:alpha val="0"/>
              </a:srgbClr>
            </a:solidFill>
            <a:prstDash val="solid"/>
            <a:miter lim="0"/>
          </a:ln>
          <a:effectLst/>
        </p:spPr>
        <p:txBody>
          <a:bodyPr lIns="0" tIns="0" rIns="0" bIns="0" anchor="ctr"/>
          <a:lstStyle/>
          <a:p>
            <a:pPr algn="r" defTabSz="219075" eaLnBrk="1">
              <a:defRPr/>
            </a:pPr>
            <a:endParaRPr lang="es-ES" sz="1500" b="0">
              <a:solidFill>
                <a:schemeClr val="tx1">
                  <a:lumMod val="65000"/>
                  <a:lumOff val="35000"/>
                </a:schemeClr>
              </a:solidFill>
              <a:effectLst>
                <a:outerShdw blurRad="38100" dist="38100" dir="2700000" algn="tl">
                  <a:srgbClr val="000000"/>
                </a:outerShdw>
              </a:effectLst>
              <a:latin typeface="773-CAI978" panose="020B0402020204020303" pitchFamily="34" charset="0"/>
              <a:cs typeface="Gill Sans" charset="0"/>
              <a:sym typeface="Gill Sans" charset="0"/>
            </a:endParaRPr>
          </a:p>
        </p:txBody>
      </p:sp>
      <p:sp>
        <p:nvSpPr>
          <p:cNvPr id="59" name="AutoShape 28"/>
          <p:cNvSpPr/>
          <p:nvPr/>
        </p:nvSpPr>
        <p:spPr bwMode="auto">
          <a:xfrm>
            <a:off x="1037491" y="3772346"/>
            <a:ext cx="7069019" cy="527596"/>
          </a:xfrm>
          <a:custGeom>
            <a:avLst/>
            <a:gdLst>
              <a:gd name="T0" fmla="*/ 2147483646 w 21600"/>
              <a:gd name="T1" fmla="*/ 151591132 h 21600"/>
              <a:gd name="T2" fmla="*/ 2147483646 w 21600"/>
              <a:gd name="T3" fmla="*/ 151591132 h 21600"/>
              <a:gd name="T4" fmla="*/ 2147483646 w 21600"/>
              <a:gd name="T5" fmla="*/ 151591132 h 21600"/>
              <a:gd name="T6" fmla="*/ 2147483646 w 21600"/>
              <a:gd name="T7" fmla="*/ 151591132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marL="742950" indent="-285750" defTabSz="647700">
              <a:defRPr sz="2500" b="1">
                <a:solidFill>
                  <a:srgbClr val="FFFFFF"/>
                </a:solidFill>
                <a:latin typeface="Lato" charset="0"/>
                <a:ea typeface="MS PGothic" panose="020B0600070205080204" pitchFamily="34" charset="-128"/>
                <a:sym typeface="Lato" charset="0"/>
              </a:defRPr>
            </a:lvl2pPr>
            <a:lvl3pPr marL="1143000" indent="-228600" defTabSz="647700">
              <a:defRPr sz="2500" b="1">
                <a:solidFill>
                  <a:srgbClr val="FFFFFF"/>
                </a:solidFill>
                <a:latin typeface="Lato" charset="0"/>
                <a:ea typeface="MS PGothic" panose="020B0600070205080204" pitchFamily="34" charset="-128"/>
                <a:sym typeface="Lato" charset="0"/>
              </a:defRPr>
            </a:lvl3pPr>
            <a:lvl4pPr marL="1600200" indent="-228600" defTabSz="647700">
              <a:defRPr sz="2500" b="1">
                <a:solidFill>
                  <a:srgbClr val="FFFFFF"/>
                </a:solidFill>
                <a:latin typeface="Lato" charset="0"/>
                <a:ea typeface="MS PGothic" panose="020B0600070205080204" pitchFamily="34" charset="-128"/>
                <a:sym typeface="Lato" charset="0"/>
              </a:defRPr>
            </a:lvl4pPr>
            <a:lvl5pPr marL="2057400" indent="-228600" defTabSz="647700">
              <a:defRPr sz="2500" b="1">
                <a:solidFill>
                  <a:srgbClr val="FFFFFF"/>
                </a:solidFill>
                <a:latin typeface="Lato" charset="0"/>
                <a:ea typeface="MS PGothic" panose="020B0600070205080204" pitchFamily="34" charset="-128"/>
                <a:sym typeface="Lato" charset="0"/>
              </a:defRPr>
            </a:lvl5pPr>
            <a:lvl6pPr marL="2514600" indent="-2286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gn="ctr">
              <a:lnSpc>
                <a:spcPct val="130000"/>
              </a:lnSpc>
            </a:pPr>
            <a:r>
              <a:rPr lang="zh-CN" altLang="en-US" sz="800" b="0" dirty="0">
                <a:solidFill>
                  <a:schemeClr val="tx1">
                    <a:lumMod val="65000"/>
                    <a:lumOff val="35000"/>
                  </a:schemeClr>
                </a:solidFill>
                <a:latin typeface="+mn-ea"/>
                <a:ea typeface="+mn-ea"/>
                <a:cs typeface="华文黑体" pitchFamily="2" charset="-122"/>
              </a:rPr>
              <a:t>此处添加详细文本描述，建议与标题相关并符合整体语言风格，语言描述尽量简洁生动。尽量将每页幻灯片的字数控制在 </a:t>
            </a:r>
            <a:r>
              <a:rPr lang="en-US" altLang="zh-CN" sz="800" b="0" dirty="0">
                <a:solidFill>
                  <a:schemeClr val="tx1">
                    <a:lumMod val="65000"/>
                    <a:lumOff val="35000"/>
                  </a:schemeClr>
                </a:solidFill>
                <a:latin typeface="+mn-ea"/>
                <a:ea typeface="+mn-ea"/>
                <a:cs typeface="华文黑体" pitchFamily="2" charset="-122"/>
              </a:rPr>
              <a:t>200</a:t>
            </a:r>
            <a:r>
              <a:rPr lang="zh-CN" altLang="en-US" sz="800" b="0" dirty="0">
                <a:solidFill>
                  <a:schemeClr val="tx1">
                    <a:lumMod val="65000"/>
                    <a:lumOff val="35000"/>
                  </a:schemeClr>
                </a:solidFill>
                <a:latin typeface="+mn-ea"/>
                <a:ea typeface="+mn-ea"/>
                <a:cs typeface="华文黑体" pitchFamily="2" charset="-122"/>
              </a:rPr>
              <a:t>字以内，据统计每页幻灯片的最好控制在  </a:t>
            </a:r>
            <a:r>
              <a:rPr lang="en-US" altLang="zh-CN" sz="800" b="0" dirty="0">
                <a:solidFill>
                  <a:schemeClr val="tx1">
                    <a:lumMod val="65000"/>
                    <a:lumOff val="35000"/>
                  </a:schemeClr>
                </a:solidFill>
                <a:latin typeface="+mn-ea"/>
                <a:ea typeface="+mn-ea"/>
                <a:cs typeface="华文黑体" pitchFamily="2" charset="-122"/>
              </a:rPr>
              <a:t>5</a:t>
            </a:r>
            <a:r>
              <a:rPr lang="zh-CN" altLang="en-US" sz="800" b="0" dirty="0">
                <a:solidFill>
                  <a:schemeClr val="tx1">
                    <a:lumMod val="65000"/>
                    <a:lumOff val="35000"/>
                  </a:schemeClr>
                </a:solidFill>
                <a:latin typeface="+mn-ea"/>
                <a:ea typeface="+mn-ea"/>
                <a:cs typeface="华文黑体" pitchFamily="2" charset="-122"/>
              </a:rPr>
              <a:t>分钟之内。此处添加详细文本描述 ，建议与标题相关并符合整体语言风格，语言描述尽量简洁生动。此处添加详细文本整体语风格。此处添加详细文本描述，建议与标题相关并符合整体语言风格，语言描述尽量简洁生动</a:t>
            </a:r>
            <a:r>
              <a:rPr lang="zh-CN" altLang="en-US" sz="800" b="0" dirty="0" smtClean="0">
                <a:solidFill>
                  <a:schemeClr val="tx1">
                    <a:lumMod val="65000"/>
                    <a:lumOff val="35000"/>
                  </a:schemeClr>
                </a:solidFill>
                <a:latin typeface="+mn-ea"/>
                <a:ea typeface="+mn-ea"/>
                <a:cs typeface="华文黑体" pitchFamily="2" charset="-122"/>
              </a:rPr>
              <a:t>。</a:t>
            </a:r>
            <a:endParaRPr lang="zh-CN" altLang="en-US" sz="800" b="0" dirty="0">
              <a:solidFill>
                <a:schemeClr val="tx1">
                  <a:lumMod val="65000"/>
                  <a:lumOff val="35000"/>
                </a:schemeClr>
              </a:solidFill>
              <a:latin typeface="+mn-ea"/>
              <a:ea typeface="+mn-ea"/>
              <a:cs typeface="华文黑体" pitchFamily="2" charset="-122"/>
            </a:endParaRPr>
          </a:p>
        </p:txBody>
      </p:sp>
      <p:sp>
        <p:nvSpPr>
          <p:cNvPr id="60" name="AutoShape 29"/>
          <p:cNvSpPr/>
          <p:nvPr/>
        </p:nvSpPr>
        <p:spPr bwMode="auto">
          <a:xfrm>
            <a:off x="3985738" y="3375859"/>
            <a:ext cx="1172525" cy="379428"/>
          </a:xfrm>
          <a:custGeom>
            <a:avLst/>
            <a:gdLst>
              <a:gd name="T0" fmla="*/ 2147483646 w 21600"/>
              <a:gd name="T1" fmla="*/ 4838700 h 21600"/>
              <a:gd name="T2" fmla="*/ 2147483646 w 21600"/>
              <a:gd name="T3" fmla="*/ 4838700 h 21600"/>
              <a:gd name="T4" fmla="*/ 2147483646 w 21600"/>
              <a:gd name="T5" fmla="*/ 4838700 h 21600"/>
              <a:gd name="T6" fmla="*/ 2147483646 w 21600"/>
              <a:gd name="T7" fmla="*/ 48387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p>
            <a:pPr algn="ctr">
              <a:lnSpc>
                <a:spcPct val="150000"/>
              </a:lnSpc>
            </a:pPr>
            <a:r>
              <a:rPr lang="zh-CN" altLang="en-US" sz="1600" dirty="0">
                <a:solidFill>
                  <a:schemeClr val="tx1">
                    <a:lumMod val="65000"/>
                    <a:lumOff val="35000"/>
                  </a:schemeClr>
                </a:solidFill>
                <a:latin typeface="+mn-ea"/>
                <a:cs typeface="Open Sans" panose="020B0606030504020204" pitchFamily="34" charset="0"/>
              </a:rPr>
              <a:t>标题内容</a:t>
            </a:r>
            <a:r>
              <a:rPr lang="id-ID" altLang="zh-CN" sz="1600" dirty="0">
                <a:solidFill>
                  <a:schemeClr val="tx1">
                    <a:lumMod val="65000"/>
                    <a:lumOff val="35000"/>
                  </a:schemeClr>
                </a:solidFill>
                <a:latin typeface="+mn-ea"/>
                <a:cs typeface="Open Sans" panose="020B0606030504020204" pitchFamily="34" charset="0"/>
              </a:rPr>
              <a:t> </a:t>
            </a:r>
            <a:endParaRPr lang="en-US" altLang="zh-CN" sz="1600" dirty="0">
              <a:solidFill>
                <a:schemeClr val="tx1">
                  <a:lumMod val="65000"/>
                  <a:lumOff val="35000"/>
                </a:schemeClr>
              </a:solidFill>
              <a:latin typeface="+mn-ea"/>
              <a:cs typeface="Open Sans" panose="020B0606030504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2" presetClass="entr" presetSubtype="4" fill="hold" grpId="0" nodeType="afterEffect">
                                  <p:stCondLst>
                                    <p:cond delay="0"/>
                                  </p:stCondLst>
                                  <p:childTnLst>
                                    <p:set>
                                      <p:cBhvr>
                                        <p:cTn id="16" dur="1" fill="hold">
                                          <p:stCondLst>
                                            <p:cond delay="0"/>
                                          </p:stCondLst>
                                        </p:cTn>
                                        <p:tgtEl>
                                          <p:spTgt spid="59"/>
                                        </p:tgtEl>
                                        <p:attrNameLst>
                                          <p:attrName>style.visibility</p:attrName>
                                        </p:attrNameLst>
                                      </p:cBhvr>
                                      <p:to>
                                        <p:strVal val="visible"/>
                                      </p:to>
                                    </p:set>
                                    <p:anim calcmode="lin" valueType="num">
                                      <p:cBhvr additive="base">
                                        <p:cTn id="17" dur="500" fill="hold"/>
                                        <p:tgtEl>
                                          <p:spTgt spid="59"/>
                                        </p:tgtEl>
                                        <p:attrNameLst>
                                          <p:attrName>ppt_x</p:attrName>
                                        </p:attrNameLst>
                                      </p:cBhvr>
                                      <p:tavLst>
                                        <p:tav tm="0">
                                          <p:val>
                                            <p:strVal val="#ppt_x"/>
                                          </p:val>
                                        </p:tav>
                                        <p:tav tm="100000">
                                          <p:val>
                                            <p:strVal val="#ppt_x"/>
                                          </p:val>
                                        </p:tav>
                                      </p:tavLst>
                                    </p:anim>
                                    <p:anim calcmode="lin" valueType="num">
                                      <p:cBhvr additive="base">
                                        <p:cTn id="18" dur="500" fill="hold"/>
                                        <p:tgtEl>
                                          <p:spTgt spid="59"/>
                                        </p:tgtEl>
                                        <p:attrNameLst>
                                          <p:attrName>ppt_y</p:attrName>
                                        </p:attrNameLst>
                                      </p:cBhvr>
                                      <p:tavLst>
                                        <p:tav tm="0">
                                          <p:val>
                                            <p:strVal val="1+#ppt_h/2"/>
                                          </p:val>
                                        </p:tav>
                                        <p:tav tm="100000">
                                          <p:val>
                                            <p:strVal val="#ppt_y"/>
                                          </p:val>
                                        </p:tav>
                                      </p:tavLst>
                                    </p:anim>
                                  </p:childTnLst>
                                </p:cTn>
                              </p:par>
                            </p:childTnLst>
                          </p:cTn>
                        </p:par>
                        <p:par>
                          <p:cTn id="19" fill="hold">
                            <p:stCondLst>
                              <p:cond delay="1149"/>
                            </p:stCondLst>
                            <p:childTnLst>
                              <p:par>
                                <p:cTn id="20" presetID="2" presetClass="entr" presetSubtype="2" fill="hold" grpId="0" nodeType="after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additive="base">
                                        <p:cTn id="22" dur="500" fill="hold"/>
                                        <p:tgtEl>
                                          <p:spTgt spid="60"/>
                                        </p:tgtEl>
                                        <p:attrNameLst>
                                          <p:attrName>ppt_x</p:attrName>
                                        </p:attrNameLst>
                                      </p:cBhvr>
                                      <p:tavLst>
                                        <p:tav tm="0">
                                          <p:val>
                                            <p:strVal val="1+#ppt_w/2"/>
                                          </p:val>
                                        </p:tav>
                                        <p:tav tm="100000">
                                          <p:val>
                                            <p:strVal val="#ppt_x"/>
                                          </p:val>
                                        </p:tav>
                                      </p:tavLst>
                                    </p:anim>
                                    <p:anim calcmode="lin" valueType="num">
                                      <p:cBhvr additive="base">
                                        <p:cTn id="2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9" grpId="0" autoUpdateAnimBg="0"/>
      <p:bldP spid="60"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案例分析</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23" name="矩形 22"/>
          <p:cNvSpPr/>
          <p:nvPr/>
        </p:nvSpPr>
        <p:spPr>
          <a:xfrm>
            <a:off x="683568" y="1491630"/>
            <a:ext cx="4248472" cy="2664296"/>
          </a:xfrm>
          <a:prstGeom prst="rect">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26" name="íšḻiḑé"/>
          <p:cNvSpPr/>
          <p:nvPr/>
        </p:nvSpPr>
        <p:spPr>
          <a:xfrm>
            <a:off x="4788024" y="3534918"/>
            <a:ext cx="550050" cy="389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1500" dirty="0">
                <a:solidFill>
                  <a:schemeClr val="bg1"/>
                </a:solidFill>
                <a:latin typeface="773-CAI978" panose="020B0402020204020303" pitchFamily="34" charset="0"/>
              </a:rPr>
              <a:t>03</a:t>
            </a:r>
            <a:endParaRPr lang="en-US" sz="1500" dirty="0">
              <a:solidFill>
                <a:schemeClr val="bg1"/>
              </a:solidFill>
              <a:latin typeface="773-CAI978" panose="020B0402020204020303" pitchFamily="34" charset="0"/>
            </a:endParaRPr>
          </a:p>
        </p:txBody>
      </p:sp>
      <p:sp>
        <p:nvSpPr>
          <p:cNvPr id="27" name="矩形 26"/>
          <p:cNvSpPr/>
          <p:nvPr/>
        </p:nvSpPr>
        <p:spPr>
          <a:xfrm>
            <a:off x="5447471" y="3702467"/>
            <a:ext cx="3661033" cy="300082"/>
          </a:xfrm>
          <a:prstGeom prst="rect">
            <a:avLst/>
          </a:prstGeom>
        </p:spPr>
        <p:txBody>
          <a:bodyPr wrap="square">
            <a:spAutoFit/>
          </a:bodyPr>
          <a:lstStyle/>
          <a:p>
            <a:pPr>
              <a:lnSpc>
                <a:spcPct val="150000"/>
              </a:lnSpc>
            </a:pPr>
            <a:r>
              <a:rPr lang="zh-CN" altLang="en-US" sz="900" dirty="0">
                <a:solidFill>
                  <a:schemeClr val="tx1">
                    <a:lumMod val="65000"/>
                    <a:lumOff val="35000"/>
                  </a:schemeClr>
                </a:solidFill>
                <a:latin typeface="+mn-ea"/>
              </a:rPr>
              <a:t>请在此添加文字说明，模板。请在此添加文字说明，模板</a:t>
            </a:r>
            <a:r>
              <a:rPr lang="zh-CN" altLang="en-US" sz="900" dirty="0" smtClean="0">
                <a:solidFill>
                  <a:schemeClr val="tx1">
                    <a:lumMod val="65000"/>
                    <a:lumOff val="35000"/>
                  </a:schemeClr>
                </a:solidFill>
                <a:latin typeface="+mn-ea"/>
              </a:rPr>
              <a:t>。</a:t>
            </a:r>
            <a:endParaRPr lang="zh-CN" altLang="zh-CN" sz="900" dirty="0">
              <a:solidFill>
                <a:schemeClr val="tx1">
                  <a:lumMod val="65000"/>
                  <a:lumOff val="35000"/>
                </a:schemeClr>
              </a:solidFill>
              <a:latin typeface="+mn-ea"/>
            </a:endParaRPr>
          </a:p>
        </p:txBody>
      </p:sp>
      <p:sp>
        <p:nvSpPr>
          <p:cNvPr id="28" name="文本框 5"/>
          <p:cNvSpPr txBox="1">
            <a:spLocks noChangeArrowheads="1"/>
          </p:cNvSpPr>
          <p:nvPr/>
        </p:nvSpPr>
        <p:spPr bwMode="auto">
          <a:xfrm>
            <a:off x="5431764" y="3460539"/>
            <a:ext cx="13388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1500" dirty="0">
                <a:solidFill>
                  <a:schemeClr val="tx1">
                    <a:lumMod val="65000"/>
                    <a:lumOff val="35000"/>
                  </a:schemeClr>
                </a:solidFill>
                <a:latin typeface="+mn-ea"/>
                <a:ea typeface="+mn-ea"/>
                <a:sym typeface="宋体" panose="02010600030101010101" pitchFamily="2" charset="-122"/>
              </a:rPr>
              <a:t>单击输入标题</a:t>
            </a:r>
            <a:endParaRPr lang="zh-CN" altLang="en-US" sz="1500" dirty="0">
              <a:solidFill>
                <a:schemeClr val="tx1">
                  <a:lumMod val="65000"/>
                  <a:lumOff val="35000"/>
                </a:schemeClr>
              </a:solidFill>
              <a:latin typeface="+mn-ea"/>
              <a:ea typeface="+mn-ea"/>
              <a:sym typeface="宋体" panose="02010600030101010101" pitchFamily="2" charset="-122"/>
            </a:endParaRPr>
          </a:p>
        </p:txBody>
      </p:sp>
      <p:sp>
        <p:nvSpPr>
          <p:cNvPr id="29" name="íšḻiḑé"/>
          <p:cNvSpPr/>
          <p:nvPr/>
        </p:nvSpPr>
        <p:spPr>
          <a:xfrm>
            <a:off x="4788024" y="1710025"/>
            <a:ext cx="550050" cy="38925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1500" dirty="0">
                <a:solidFill>
                  <a:schemeClr val="bg1"/>
                </a:solidFill>
                <a:latin typeface="773-CAI978" panose="020B0402020204020303" pitchFamily="34" charset="0"/>
              </a:rPr>
              <a:t>01</a:t>
            </a:r>
            <a:endParaRPr lang="en-US" sz="1500" dirty="0">
              <a:solidFill>
                <a:schemeClr val="bg1"/>
              </a:solidFill>
              <a:latin typeface="773-CAI978" panose="020B0402020204020303" pitchFamily="34" charset="0"/>
            </a:endParaRPr>
          </a:p>
        </p:txBody>
      </p:sp>
      <p:sp>
        <p:nvSpPr>
          <p:cNvPr id="30" name="矩形 29"/>
          <p:cNvSpPr/>
          <p:nvPr/>
        </p:nvSpPr>
        <p:spPr>
          <a:xfrm>
            <a:off x="5447471" y="1877574"/>
            <a:ext cx="3661033" cy="300082"/>
          </a:xfrm>
          <a:prstGeom prst="rect">
            <a:avLst/>
          </a:prstGeom>
        </p:spPr>
        <p:txBody>
          <a:bodyPr wrap="square">
            <a:spAutoFit/>
          </a:bodyPr>
          <a:lstStyle/>
          <a:p>
            <a:pPr>
              <a:lnSpc>
                <a:spcPct val="150000"/>
              </a:lnSpc>
            </a:pPr>
            <a:r>
              <a:rPr lang="zh-CN" altLang="en-US" sz="900" dirty="0">
                <a:solidFill>
                  <a:schemeClr val="tx1">
                    <a:lumMod val="65000"/>
                    <a:lumOff val="35000"/>
                  </a:schemeClr>
                </a:solidFill>
                <a:latin typeface="+mn-ea"/>
              </a:rPr>
              <a:t>请在此添加文字说明，模板。请在此添加文字说明，模板</a:t>
            </a:r>
            <a:r>
              <a:rPr lang="zh-CN" altLang="en-US" sz="900" dirty="0" smtClean="0">
                <a:solidFill>
                  <a:schemeClr val="tx1">
                    <a:lumMod val="65000"/>
                    <a:lumOff val="35000"/>
                  </a:schemeClr>
                </a:solidFill>
                <a:latin typeface="+mn-ea"/>
              </a:rPr>
              <a:t>。</a:t>
            </a:r>
            <a:endParaRPr lang="zh-CN" altLang="zh-CN" sz="900" dirty="0">
              <a:solidFill>
                <a:schemeClr val="tx1">
                  <a:lumMod val="65000"/>
                  <a:lumOff val="35000"/>
                </a:schemeClr>
              </a:solidFill>
              <a:latin typeface="+mn-ea"/>
            </a:endParaRPr>
          </a:p>
        </p:txBody>
      </p:sp>
      <p:sp>
        <p:nvSpPr>
          <p:cNvPr id="31" name="文本框 5"/>
          <p:cNvSpPr txBox="1">
            <a:spLocks noChangeArrowheads="1"/>
          </p:cNvSpPr>
          <p:nvPr/>
        </p:nvSpPr>
        <p:spPr bwMode="auto">
          <a:xfrm>
            <a:off x="5431764" y="1635646"/>
            <a:ext cx="13388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1500" dirty="0">
                <a:solidFill>
                  <a:schemeClr val="tx1">
                    <a:lumMod val="65000"/>
                    <a:lumOff val="35000"/>
                  </a:schemeClr>
                </a:solidFill>
                <a:latin typeface="+mn-ea"/>
                <a:ea typeface="+mn-ea"/>
                <a:sym typeface="宋体" panose="02010600030101010101" pitchFamily="2" charset="-122"/>
              </a:rPr>
              <a:t>单击输入标题</a:t>
            </a:r>
            <a:endParaRPr lang="zh-CN" altLang="en-US" sz="1500" dirty="0">
              <a:solidFill>
                <a:schemeClr val="tx1">
                  <a:lumMod val="65000"/>
                  <a:lumOff val="35000"/>
                </a:schemeClr>
              </a:solidFill>
              <a:latin typeface="+mn-ea"/>
              <a:ea typeface="+mn-ea"/>
              <a:sym typeface="宋体" panose="02010600030101010101" pitchFamily="2" charset="-122"/>
            </a:endParaRPr>
          </a:p>
        </p:txBody>
      </p:sp>
      <p:sp>
        <p:nvSpPr>
          <p:cNvPr id="32" name="íšḻiḑé"/>
          <p:cNvSpPr/>
          <p:nvPr/>
        </p:nvSpPr>
        <p:spPr>
          <a:xfrm>
            <a:off x="4788024" y="2622472"/>
            <a:ext cx="550050" cy="3892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sz="1500" dirty="0">
                <a:solidFill>
                  <a:schemeClr val="bg1"/>
                </a:solidFill>
                <a:latin typeface="773-CAI978" panose="020B0402020204020303" pitchFamily="34" charset="0"/>
              </a:rPr>
              <a:t>02</a:t>
            </a:r>
            <a:endParaRPr lang="en-US" sz="1500" dirty="0">
              <a:solidFill>
                <a:schemeClr val="bg1"/>
              </a:solidFill>
              <a:latin typeface="773-CAI978" panose="020B0402020204020303" pitchFamily="34" charset="0"/>
            </a:endParaRPr>
          </a:p>
        </p:txBody>
      </p:sp>
      <p:sp>
        <p:nvSpPr>
          <p:cNvPr id="33" name="矩形 32"/>
          <p:cNvSpPr/>
          <p:nvPr/>
        </p:nvSpPr>
        <p:spPr>
          <a:xfrm>
            <a:off x="5447471" y="2790020"/>
            <a:ext cx="3661033" cy="300082"/>
          </a:xfrm>
          <a:prstGeom prst="rect">
            <a:avLst/>
          </a:prstGeom>
        </p:spPr>
        <p:txBody>
          <a:bodyPr wrap="square">
            <a:spAutoFit/>
          </a:bodyPr>
          <a:lstStyle/>
          <a:p>
            <a:pPr>
              <a:lnSpc>
                <a:spcPct val="150000"/>
              </a:lnSpc>
            </a:pPr>
            <a:r>
              <a:rPr lang="zh-CN" altLang="en-US" sz="900" dirty="0">
                <a:solidFill>
                  <a:schemeClr val="tx1">
                    <a:lumMod val="65000"/>
                    <a:lumOff val="35000"/>
                  </a:schemeClr>
                </a:solidFill>
                <a:latin typeface="+mn-ea"/>
              </a:rPr>
              <a:t>请在此添加文字说明，模板。请在此添加文字说明，模板</a:t>
            </a:r>
            <a:r>
              <a:rPr lang="zh-CN" altLang="en-US" sz="900" dirty="0" smtClean="0">
                <a:solidFill>
                  <a:schemeClr val="tx1">
                    <a:lumMod val="65000"/>
                    <a:lumOff val="35000"/>
                  </a:schemeClr>
                </a:solidFill>
                <a:latin typeface="+mn-ea"/>
              </a:rPr>
              <a:t>。</a:t>
            </a:r>
            <a:endParaRPr lang="zh-CN" altLang="zh-CN" sz="900" dirty="0">
              <a:solidFill>
                <a:schemeClr val="tx1">
                  <a:lumMod val="65000"/>
                  <a:lumOff val="35000"/>
                </a:schemeClr>
              </a:solidFill>
              <a:latin typeface="+mn-ea"/>
            </a:endParaRPr>
          </a:p>
        </p:txBody>
      </p:sp>
      <p:sp>
        <p:nvSpPr>
          <p:cNvPr id="34" name="文本框 5"/>
          <p:cNvSpPr txBox="1">
            <a:spLocks noChangeArrowheads="1"/>
          </p:cNvSpPr>
          <p:nvPr/>
        </p:nvSpPr>
        <p:spPr bwMode="auto">
          <a:xfrm>
            <a:off x="5431764" y="2548092"/>
            <a:ext cx="133882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r>
              <a:rPr lang="zh-CN" altLang="en-US" sz="1500" dirty="0">
                <a:solidFill>
                  <a:schemeClr val="tx1">
                    <a:lumMod val="65000"/>
                    <a:lumOff val="35000"/>
                  </a:schemeClr>
                </a:solidFill>
                <a:latin typeface="+mn-ea"/>
                <a:ea typeface="+mn-ea"/>
                <a:sym typeface="宋体" panose="02010600030101010101" pitchFamily="2" charset="-122"/>
              </a:rPr>
              <a:t>单击输入标题</a:t>
            </a:r>
            <a:endParaRPr lang="zh-CN" altLang="en-US" sz="1500" dirty="0">
              <a:solidFill>
                <a:schemeClr val="tx1">
                  <a:lumMod val="65000"/>
                  <a:lumOff val="35000"/>
                </a:schemeClr>
              </a:solidFill>
              <a:latin typeface="+mn-ea"/>
              <a:ea typeface="+mn-ea"/>
              <a:sym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childTnLst>
                          </p:cTn>
                        </p:par>
                        <p:par>
                          <p:cTn id="19" fill="hold">
                            <p:stCondLst>
                              <p:cond delay="649"/>
                            </p:stCondLst>
                            <p:childTnLst>
                              <p:par>
                                <p:cTn id="20" presetID="10" presetClass="entr" presetSubtype="0" fill="hold" grpId="0" nodeType="after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par>
                          <p:cTn id="23" fill="hold">
                            <p:stCondLst>
                              <p:cond delay="1149"/>
                            </p:stCondLst>
                            <p:childTnLst>
                              <p:par>
                                <p:cTn id="24" presetID="41" presetClass="entr" presetSubtype="0" fill="hold" grpId="0" nodeType="afterEffect">
                                  <p:stCondLst>
                                    <p:cond delay="0"/>
                                  </p:stCondLst>
                                  <p:iterate type="lt">
                                    <p:tmPct val="10000"/>
                                  </p:iterate>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7" dur="500" fill="hold"/>
                                        <p:tgtEl>
                                          <p:spTgt spid="31"/>
                                        </p:tgtEl>
                                        <p:attrNameLst>
                                          <p:attrName>ppt_y</p:attrName>
                                        </p:attrNameLst>
                                      </p:cBhvr>
                                      <p:tavLst>
                                        <p:tav tm="0">
                                          <p:val>
                                            <p:strVal val="#ppt_y"/>
                                          </p:val>
                                        </p:tav>
                                        <p:tav tm="100000">
                                          <p:val>
                                            <p:strVal val="#ppt_y"/>
                                          </p:val>
                                        </p:tav>
                                      </p:tavLst>
                                    </p:anim>
                                    <p:anim calcmode="lin" valueType="num">
                                      <p:cBhvr>
                                        <p:cTn id="28"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9"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30" dur="500" tmFilter="0,0; .5, 1; 1, 1"/>
                                        <p:tgtEl>
                                          <p:spTgt spid="31"/>
                                        </p:tgtEl>
                                      </p:cBhvr>
                                    </p:animEffect>
                                  </p:childTnLst>
                                </p:cTn>
                              </p:par>
                            </p:childTnLst>
                          </p:cTn>
                        </p:par>
                        <p:par>
                          <p:cTn id="31" fill="hold">
                            <p:stCondLst>
                              <p:cond delay="1899"/>
                            </p:stCondLst>
                            <p:childTnLst>
                              <p:par>
                                <p:cTn id="32" presetID="22" presetClass="entr" presetSubtype="8"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par>
                          <p:cTn id="35" fill="hold">
                            <p:stCondLst>
                              <p:cond delay="2399"/>
                            </p:stCondLst>
                            <p:childTnLst>
                              <p:par>
                                <p:cTn id="36" presetID="10" presetClass="entr" presetSubtype="0" fill="hold" grpId="0"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fade">
                                      <p:cBhvr>
                                        <p:cTn id="38" dur="500"/>
                                        <p:tgtEl>
                                          <p:spTgt spid="32"/>
                                        </p:tgtEl>
                                      </p:cBhvr>
                                    </p:animEffect>
                                  </p:childTnLst>
                                </p:cTn>
                              </p:par>
                            </p:childTnLst>
                          </p:cTn>
                        </p:par>
                        <p:par>
                          <p:cTn id="39" fill="hold">
                            <p:stCondLst>
                              <p:cond delay="2899"/>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34"/>
                                        </p:tgtEl>
                                        <p:attrNameLst>
                                          <p:attrName>style.visibility</p:attrName>
                                        </p:attrNameLst>
                                      </p:cBhvr>
                                      <p:to>
                                        <p:strVal val="visible"/>
                                      </p:to>
                                    </p:set>
                                    <p:anim calcmode="lin" valueType="num">
                                      <p:cBhvr>
                                        <p:cTn id="42"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34"/>
                                        </p:tgtEl>
                                        <p:attrNameLst>
                                          <p:attrName>ppt_y</p:attrName>
                                        </p:attrNameLst>
                                      </p:cBhvr>
                                      <p:tavLst>
                                        <p:tav tm="0">
                                          <p:val>
                                            <p:strVal val="#ppt_y"/>
                                          </p:val>
                                        </p:tav>
                                        <p:tav tm="100000">
                                          <p:val>
                                            <p:strVal val="#ppt_y"/>
                                          </p:val>
                                        </p:tav>
                                      </p:tavLst>
                                    </p:anim>
                                    <p:anim calcmode="lin" valueType="num">
                                      <p:cBhvr>
                                        <p:cTn id="44"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34"/>
                                        </p:tgtEl>
                                      </p:cBhvr>
                                    </p:animEffect>
                                  </p:childTnLst>
                                </p:cTn>
                              </p:par>
                            </p:childTnLst>
                          </p:cTn>
                        </p:par>
                        <p:par>
                          <p:cTn id="47" fill="hold">
                            <p:stCondLst>
                              <p:cond delay="3650"/>
                            </p:stCondLst>
                            <p:childTnLst>
                              <p:par>
                                <p:cTn id="48" presetID="22" presetClass="entr" presetSubtype="8" fill="hold" grpId="0" nodeType="afterEffect">
                                  <p:stCondLst>
                                    <p:cond delay="0"/>
                                  </p:stCondLst>
                                  <p:childTnLst>
                                    <p:set>
                                      <p:cBhvr>
                                        <p:cTn id="49" dur="1" fill="hold">
                                          <p:stCondLst>
                                            <p:cond delay="0"/>
                                          </p:stCondLst>
                                        </p:cTn>
                                        <p:tgtEl>
                                          <p:spTgt spid="33"/>
                                        </p:tgtEl>
                                        <p:attrNameLst>
                                          <p:attrName>style.visibility</p:attrName>
                                        </p:attrNameLst>
                                      </p:cBhvr>
                                      <p:to>
                                        <p:strVal val="visible"/>
                                      </p:to>
                                    </p:set>
                                    <p:animEffect transition="in" filter="wipe(left)">
                                      <p:cBhvr>
                                        <p:cTn id="50" dur="500"/>
                                        <p:tgtEl>
                                          <p:spTgt spid="33"/>
                                        </p:tgtEl>
                                      </p:cBhvr>
                                    </p:animEffect>
                                  </p:childTnLst>
                                </p:cTn>
                              </p:par>
                            </p:childTnLst>
                          </p:cTn>
                        </p:par>
                        <p:par>
                          <p:cTn id="51" fill="hold">
                            <p:stCondLst>
                              <p:cond delay="4150"/>
                            </p:stCondLst>
                            <p:childTnLst>
                              <p:par>
                                <p:cTn id="52" presetID="10" presetClass="entr" presetSubtype="0" fill="hold" grpId="0" nodeType="after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par>
                          <p:cTn id="55" fill="hold">
                            <p:stCondLst>
                              <p:cond delay="4650"/>
                            </p:stCondLst>
                            <p:childTnLst>
                              <p:par>
                                <p:cTn id="56" presetID="41" presetClass="entr" presetSubtype="0" fill="hold" grpId="0" nodeType="afterEffect">
                                  <p:stCondLst>
                                    <p:cond delay="0"/>
                                  </p:stCondLst>
                                  <p:iterate type="lt">
                                    <p:tmPct val="10000"/>
                                  </p:iterate>
                                  <p:childTnLst>
                                    <p:set>
                                      <p:cBhvr>
                                        <p:cTn id="57" dur="1" fill="hold">
                                          <p:stCondLst>
                                            <p:cond delay="0"/>
                                          </p:stCondLst>
                                        </p:cTn>
                                        <p:tgtEl>
                                          <p:spTgt spid="28"/>
                                        </p:tgtEl>
                                        <p:attrNameLst>
                                          <p:attrName>style.visibility</p:attrName>
                                        </p:attrNameLst>
                                      </p:cBhvr>
                                      <p:to>
                                        <p:strVal val="visible"/>
                                      </p:to>
                                    </p:set>
                                    <p:anim calcmode="lin" valueType="num">
                                      <p:cBhvr>
                                        <p:cTn id="58"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59" dur="500" fill="hold"/>
                                        <p:tgtEl>
                                          <p:spTgt spid="28"/>
                                        </p:tgtEl>
                                        <p:attrNameLst>
                                          <p:attrName>ppt_y</p:attrName>
                                        </p:attrNameLst>
                                      </p:cBhvr>
                                      <p:tavLst>
                                        <p:tav tm="0">
                                          <p:val>
                                            <p:strVal val="#ppt_y"/>
                                          </p:val>
                                        </p:tav>
                                        <p:tav tm="100000">
                                          <p:val>
                                            <p:strVal val="#ppt_y"/>
                                          </p:val>
                                        </p:tav>
                                      </p:tavLst>
                                    </p:anim>
                                    <p:anim calcmode="lin" valueType="num">
                                      <p:cBhvr>
                                        <p:cTn id="60"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61"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62" dur="500" tmFilter="0,0; .5, 1; 1, 1"/>
                                        <p:tgtEl>
                                          <p:spTgt spid="28"/>
                                        </p:tgtEl>
                                      </p:cBhvr>
                                    </p:animEffect>
                                  </p:childTnLst>
                                </p:cTn>
                              </p:par>
                            </p:childTnLst>
                          </p:cTn>
                        </p:par>
                        <p:par>
                          <p:cTn id="63" fill="hold">
                            <p:stCondLst>
                              <p:cond delay="5400"/>
                            </p:stCondLst>
                            <p:childTnLst>
                              <p:par>
                                <p:cTn id="64" presetID="22" presetClass="entr" presetSubtype="8" fill="hold" grpId="0" nodeType="after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animBg="1"/>
      <p:bldP spid="26" grpId="0" animBg="1"/>
      <p:bldP spid="27" grpId="0"/>
      <p:bldP spid="28" grpId="0"/>
      <p:bldP spid="29" grpId="0" animBg="1"/>
      <p:bldP spid="30" grpId="0"/>
      <p:bldP spid="31" grpId="0"/>
      <p:bldP spid="32" grpId="0" animBg="1"/>
      <p:bldP spid="33" grpId="0"/>
      <p:bldP spid="3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问题评估</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34" name="矩形 33"/>
          <p:cNvSpPr/>
          <p:nvPr/>
        </p:nvSpPr>
        <p:spPr>
          <a:xfrm>
            <a:off x="2176136" y="1347614"/>
            <a:ext cx="1431960" cy="359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35" name="矩形 34"/>
          <p:cNvSpPr/>
          <p:nvPr/>
        </p:nvSpPr>
        <p:spPr>
          <a:xfrm>
            <a:off x="2176136" y="2011441"/>
            <a:ext cx="1431960" cy="2216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36" name="矩形 35"/>
          <p:cNvSpPr/>
          <p:nvPr/>
        </p:nvSpPr>
        <p:spPr>
          <a:xfrm>
            <a:off x="3884728" y="1347614"/>
            <a:ext cx="1431960" cy="3599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37" name="矩形 36"/>
          <p:cNvSpPr/>
          <p:nvPr/>
        </p:nvSpPr>
        <p:spPr>
          <a:xfrm>
            <a:off x="3884728" y="2011441"/>
            <a:ext cx="1431960" cy="2216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38" name="矩形 37"/>
          <p:cNvSpPr/>
          <p:nvPr/>
        </p:nvSpPr>
        <p:spPr>
          <a:xfrm>
            <a:off x="5593320" y="1347614"/>
            <a:ext cx="1431960" cy="3599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39" name="矩形 38"/>
          <p:cNvSpPr/>
          <p:nvPr/>
        </p:nvSpPr>
        <p:spPr>
          <a:xfrm>
            <a:off x="5593320" y="2011441"/>
            <a:ext cx="1431960" cy="22164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40" name="矩形 39"/>
          <p:cNvSpPr/>
          <p:nvPr/>
        </p:nvSpPr>
        <p:spPr>
          <a:xfrm>
            <a:off x="467544" y="1347614"/>
            <a:ext cx="1431960" cy="3599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41" name="矩形 40"/>
          <p:cNvSpPr/>
          <p:nvPr/>
        </p:nvSpPr>
        <p:spPr>
          <a:xfrm>
            <a:off x="467544" y="2011439"/>
            <a:ext cx="1431960" cy="22164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42" name="文本框 29"/>
          <p:cNvSpPr txBox="1"/>
          <p:nvPr/>
        </p:nvSpPr>
        <p:spPr>
          <a:xfrm>
            <a:off x="557921" y="1374502"/>
            <a:ext cx="1251206" cy="306201"/>
          </a:xfrm>
          <a:prstGeom prst="rect">
            <a:avLst/>
          </a:prstGeom>
          <a:noFill/>
        </p:spPr>
        <p:txBody>
          <a:bodyPr wrap="square" lIns="68543" tIns="34272" rIns="68543" bIns="34272" rtlCol="0">
            <a:spAutoFit/>
          </a:bodyPr>
          <a:lstStyle/>
          <a:p>
            <a:pPr lvl="0" algn="ctr">
              <a:lnSpc>
                <a:spcPct val="110000"/>
              </a:lnSpc>
              <a:defRPr sz="1800"/>
            </a:pPr>
            <a:r>
              <a:rPr lang="zh-CN" altLang="en-US" sz="1400" dirty="0">
                <a:solidFill>
                  <a:schemeClr val="bg2"/>
                </a:solidFill>
                <a:latin typeface="+mn-ea"/>
                <a:cs typeface="BebasNeueBold"/>
                <a:sym typeface="Arial" panose="020B0604020202020204" pitchFamily="34" charset="0"/>
              </a:rPr>
              <a:t>添加标题</a:t>
            </a:r>
            <a:endParaRPr lang="zh-CN" altLang="en-US" sz="1400" dirty="0">
              <a:solidFill>
                <a:schemeClr val="bg2"/>
              </a:solidFill>
              <a:latin typeface="+mn-ea"/>
            </a:endParaRPr>
          </a:p>
        </p:txBody>
      </p:sp>
      <p:sp>
        <p:nvSpPr>
          <p:cNvPr id="43" name="文本框 30"/>
          <p:cNvSpPr txBox="1"/>
          <p:nvPr/>
        </p:nvSpPr>
        <p:spPr>
          <a:xfrm>
            <a:off x="3975105" y="1374502"/>
            <a:ext cx="1251206" cy="306201"/>
          </a:xfrm>
          <a:prstGeom prst="rect">
            <a:avLst/>
          </a:prstGeom>
          <a:noFill/>
        </p:spPr>
        <p:txBody>
          <a:bodyPr wrap="square" lIns="68543" tIns="34272" rIns="68543" bIns="34272" rtlCol="0">
            <a:spAutoFit/>
          </a:bodyPr>
          <a:lstStyle/>
          <a:p>
            <a:pPr lvl="0" algn="ctr">
              <a:lnSpc>
                <a:spcPct val="110000"/>
              </a:lnSpc>
              <a:defRPr sz="1800"/>
            </a:pPr>
            <a:r>
              <a:rPr lang="zh-CN" altLang="en-US" sz="1400" dirty="0">
                <a:solidFill>
                  <a:schemeClr val="bg2"/>
                </a:solidFill>
                <a:latin typeface="+mn-ea"/>
                <a:cs typeface="BebasNeueBold"/>
                <a:sym typeface="Arial" panose="020B0604020202020204" pitchFamily="34" charset="0"/>
              </a:rPr>
              <a:t>添加标题</a:t>
            </a:r>
            <a:endParaRPr lang="zh-CN" altLang="en-US" sz="1400" dirty="0">
              <a:solidFill>
                <a:schemeClr val="bg2"/>
              </a:solidFill>
              <a:latin typeface="+mn-ea"/>
            </a:endParaRPr>
          </a:p>
        </p:txBody>
      </p:sp>
      <p:sp>
        <p:nvSpPr>
          <p:cNvPr id="44" name="文本框 31"/>
          <p:cNvSpPr txBox="1"/>
          <p:nvPr/>
        </p:nvSpPr>
        <p:spPr>
          <a:xfrm>
            <a:off x="2266513" y="1374502"/>
            <a:ext cx="1251206" cy="306201"/>
          </a:xfrm>
          <a:prstGeom prst="rect">
            <a:avLst/>
          </a:prstGeom>
          <a:noFill/>
        </p:spPr>
        <p:txBody>
          <a:bodyPr wrap="square" lIns="68543" tIns="34272" rIns="68543" bIns="34272" rtlCol="0">
            <a:spAutoFit/>
          </a:bodyPr>
          <a:lstStyle/>
          <a:p>
            <a:pPr lvl="0" algn="ctr">
              <a:lnSpc>
                <a:spcPct val="110000"/>
              </a:lnSpc>
              <a:defRPr sz="1800"/>
            </a:pPr>
            <a:r>
              <a:rPr lang="zh-CN" altLang="en-US" sz="1400" dirty="0">
                <a:solidFill>
                  <a:schemeClr val="bg2"/>
                </a:solidFill>
                <a:latin typeface="+mn-ea"/>
                <a:cs typeface="BebasNeueBold"/>
                <a:sym typeface="Arial" panose="020B0604020202020204" pitchFamily="34" charset="0"/>
              </a:rPr>
              <a:t>添加标题</a:t>
            </a:r>
            <a:endParaRPr lang="zh-CN" altLang="en-US" sz="1400" dirty="0">
              <a:solidFill>
                <a:schemeClr val="bg2"/>
              </a:solidFill>
              <a:latin typeface="+mn-ea"/>
            </a:endParaRPr>
          </a:p>
        </p:txBody>
      </p:sp>
      <p:sp>
        <p:nvSpPr>
          <p:cNvPr id="45" name="文本框 32"/>
          <p:cNvSpPr txBox="1"/>
          <p:nvPr/>
        </p:nvSpPr>
        <p:spPr>
          <a:xfrm>
            <a:off x="5683698" y="1374502"/>
            <a:ext cx="1251206" cy="306201"/>
          </a:xfrm>
          <a:prstGeom prst="rect">
            <a:avLst/>
          </a:prstGeom>
          <a:noFill/>
        </p:spPr>
        <p:txBody>
          <a:bodyPr wrap="square" lIns="68543" tIns="34272" rIns="68543" bIns="34272" rtlCol="0">
            <a:spAutoFit/>
          </a:bodyPr>
          <a:lstStyle/>
          <a:p>
            <a:pPr lvl="0" algn="ctr">
              <a:lnSpc>
                <a:spcPct val="110000"/>
              </a:lnSpc>
              <a:defRPr sz="1800"/>
            </a:pPr>
            <a:r>
              <a:rPr lang="zh-CN" altLang="en-US" sz="1400" dirty="0">
                <a:solidFill>
                  <a:schemeClr val="bg2"/>
                </a:solidFill>
                <a:latin typeface="+mn-ea"/>
                <a:cs typeface="BebasNeueBold"/>
                <a:sym typeface="Arial" panose="020B0604020202020204" pitchFamily="34" charset="0"/>
              </a:rPr>
              <a:t>添加标题</a:t>
            </a:r>
            <a:endParaRPr lang="zh-CN" altLang="en-US" sz="1400" dirty="0">
              <a:solidFill>
                <a:schemeClr val="bg2"/>
              </a:solidFill>
              <a:latin typeface="+mn-ea"/>
            </a:endParaRPr>
          </a:p>
        </p:txBody>
      </p:sp>
      <p:sp>
        <p:nvSpPr>
          <p:cNvPr id="46" name="矩形 45"/>
          <p:cNvSpPr/>
          <p:nvPr/>
        </p:nvSpPr>
        <p:spPr>
          <a:xfrm>
            <a:off x="7301914" y="1347614"/>
            <a:ext cx="1431960" cy="3599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47" name="矩形 46"/>
          <p:cNvSpPr/>
          <p:nvPr/>
        </p:nvSpPr>
        <p:spPr>
          <a:xfrm>
            <a:off x="7301914" y="2011441"/>
            <a:ext cx="1431960" cy="22164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bg2"/>
              </a:solidFill>
              <a:latin typeface="+mn-ea"/>
            </a:endParaRPr>
          </a:p>
        </p:txBody>
      </p:sp>
      <p:sp>
        <p:nvSpPr>
          <p:cNvPr id="48" name="文本框 32"/>
          <p:cNvSpPr txBox="1"/>
          <p:nvPr/>
        </p:nvSpPr>
        <p:spPr>
          <a:xfrm>
            <a:off x="7392291" y="1374502"/>
            <a:ext cx="1251206" cy="306201"/>
          </a:xfrm>
          <a:prstGeom prst="rect">
            <a:avLst/>
          </a:prstGeom>
          <a:noFill/>
        </p:spPr>
        <p:txBody>
          <a:bodyPr wrap="square" lIns="68543" tIns="34272" rIns="68543" bIns="34272" rtlCol="0">
            <a:spAutoFit/>
          </a:bodyPr>
          <a:lstStyle/>
          <a:p>
            <a:pPr lvl="0" algn="ctr">
              <a:lnSpc>
                <a:spcPct val="110000"/>
              </a:lnSpc>
              <a:defRPr sz="1800"/>
            </a:pPr>
            <a:r>
              <a:rPr lang="zh-CN" altLang="en-US" sz="1400" dirty="0">
                <a:solidFill>
                  <a:schemeClr val="bg2"/>
                </a:solidFill>
                <a:latin typeface="+mn-ea"/>
                <a:cs typeface="BebasNeueBold"/>
                <a:sym typeface="Arial" panose="020B0604020202020204" pitchFamily="34" charset="0"/>
              </a:rPr>
              <a:t>添加标题</a:t>
            </a:r>
            <a:endParaRPr lang="zh-CN" altLang="en-US" sz="1400" dirty="0">
              <a:solidFill>
                <a:schemeClr val="bg2"/>
              </a:solidFill>
              <a:latin typeface="+mn-ea"/>
            </a:endParaRPr>
          </a:p>
        </p:txBody>
      </p:sp>
      <p:sp>
        <p:nvSpPr>
          <p:cNvPr id="49" name="文本框 36"/>
          <p:cNvSpPr txBox="1"/>
          <p:nvPr/>
        </p:nvSpPr>
        <p:spPr>
          <a:xfrm>
            <a:off x="630525" y="2240052"/>
            <a:ext cx="1105998" cy="1915873"/>
          </a:xfrm>
          <a:prstGeom prst="rect">
            <a:avLst/>
          </a:prstGeom>
          <a:noFill/>
        </p:spPr>
        <p:txBody>
          <a:bodyPr wrap="square" lIns="68543" tIns="34272" rIns="68543" bIns="34272" rtlCol="0">
            <a:spAutoFit/>
          </a:bodyPr>
          <a:lstStyle/>
          <a:p>
            <a:pPr algn="just"/>
            <a:r>
              <a:rPr lang="zh-CN" altLang="en-US" sz="1000" dirty="0">
                <a:solidFill>
                  <a:schemeClr val="bg2"/>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2"/>
              </a:solidFill>
              <a:latin typeface="+mn-ea"/>
            </a:endParaRPr>
          </a:p>
          <a:p>
            <a:pPr algn="just"/>
            <a:endParaRPr lang="en-US" altLang="zh-CN" sz="1000" dirty="0">
              <a:solidFill>
                <a:schemeClr val="bg2"/>
              </a:solidFill>
              <a:latin typeface="+mn-ea"/>
            </a:endParaRPr>
          </a:p>
        </p:txBody>
      </p:sp>
      <p:sp>
        <p:nvSpPr>
          <p:cNvPr id="50" name="文本框 36"/>
          <p:cNvSpPr txBox="1"/>
          <p:nvPr/>
        </p:nvSpPr>
        <p:spPr>
          <a:xfrm>
            <a:off x="2339117" y="2240053"/>
            <a:ext cx="1105998" cy="1915873"/>
          </a:xfrm>
          <a:prstGeom prst="rect">
            <a:avLst/>
          </a:prstGeom>
          <a:noFill/>
        </p:spPr>
        <p:txBody>
          <a:bodyPr wrap="square" lIns="68543" tIns="34272" rIns="68543" bIns="34272" rtlCol="0">
            <a:spAutoFit/>
          </a:bodyPr>
          <a:lstStyle/>
          <a:p>
            <a:pPr algn="just"/>
            <a:r>
              <a:rPr lang="zh-CN" altLang="en-US" sz="1000" dirty="0">
                <a:solidFill>
                  <a:schemeClr val="bg2"/>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2"/>
              </a:solidFill>
              <a:latin typeface="+mn-ea"/>
            </a:endParaRPr>
          </a:p>
          <a:p>
            <a:pPr algn="just"/>
            <a:endParaRPr lang="en-US" altLang="zh-CN" sz="1000" dirty="0">
              <a:solidFill>
                <a:schemeClr val="bg2"/>
              </a:solidFill>
              <a:latin typeface="+mn-ea"/>
            </a:endParaRPr>
          </a:p>
        </p:txBody>
      </p:sp>
      <p:sp>
        <p:nvSpPr>
          <p:cNvPr id="51" name="文本框 36"/>
          <p:cNvSpPr txBox="1"/>
          <p:nvPr/>
        </p:nvSpPr>
        <p:spPr>
          <a:xfrm>
            <a:off x="4047709" y="2240053"/>
            <a:ext cx="1105998" cy="1915873"/>
          </a:xfrm>
          <a:prstGeom prst="rect">
            <a:avLst/>
          </a:prstGeom>
          <a:noFill/>
        </p:spPr>
        <p:txBody>
          <a:bodyPr wrap="square" lIns="68543" tIns="34272" rIns="68543" bIns="34272" rtlCol="0">
            <a:spAutoFit/>
          </a:bodyPr>
          <a:lstStyle/>
          <a:p>
            <a:pPr algn="just"/>
            <a:r>
              <a:rPr lang="zh-CN" altLang="en-US" sz="1000" dirty="0">
                <a:solidFill>
                  <a:schemeClr val="bg2"/>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2"/>
              </a:solidFill>
              <a:latin typeface="+mn-ea"/>
            </a:endParaRPr>
          </a:p>
          <a:p>
            <a:pPr algn="just"/>
            <a:endParaRPr lang="en-US" altLang="zh-CN" sz="1000" dirty="0">
              <a:solidFill>
                <a:schemeClr val="bg2"/>
              </a:solidFill>
              <a:latin typeface="+mn-ea"/>
            </a:endParaRPr>
          </a:p>
        </p:txBody>
      </p:sp>
      <p:sp>
        <p:nvSpPr>
          <p:cNvPr id="52" name="文本框 36"/>
          <p:cNvSpPr txBox="1"/>
          <p:nvPr/>
        </p:nvSpPr>
        <p:spPr>
          <a:xfrm>
            <a:off x="5756301" y="2240053"/>
            <a:ext cx="1105998" cy="1915873"/>
          </a:xfrm>
          <a:prstGeom prst="rect">
            <a:avLst/>
          </a:prstGeom>
          <a:noFill/>
        </p:spPr>
        <p:txBody>
          <a:bodyPr wrap="square" lIns="68543" tIns="34272" rIns="68543" bIns="34272" rtlCol="0">
            <a:spAutoFit/>
          </a:bodyPr>
          <a:lstStyle/>
          <a:p>
            <a:pPr algn="just"/>
            <a:r>
              <a:rPr lang="zh-CN" altLang="en-US" sz="1000" dirty="0">
                <a:solidFill>
                  <a:schemeClr val="bg2"/>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2"/>
              </a:solidFill>
              <a:latin typeface="+mn-ea"/>
            </a:endParaRPr>
          </a:p>
          <a:p>
            <a:pPr algn="just"/>
            <a:endParaRPr lang="en-US" altLang="zh-CN" sz="1000" dirty="0">
              <a:solidFill>
                <a:schemeClr val="bg2"/>
              </a:solidFill>
              <a:latin typeface="+mn-ea"/>
            </a:endParaRPr>
          </a:p>
        </p:txBody>
      </p:sp>
      <p:sp>
        <p:nvSpPr>
          <p:cNvPr id="53" name="文本框 36"/>
          <p:cNvSpPr txBox="1"/>
          <p:nvPr/>
        </p:nvSpPr>
        <p:spPr>
          <a:xfrm>
            <a:off x="7464895" y="2240053"/>
            <a:ext cx="1105998" cy="1915873"/>
          </a:xfrm>
          <a:prstGeom prst="rect">
            <a:avLst/>
          </a:prstGeom>
          <a:noFill/>
        </p:spPr>
        <p:txBody>
          <a:bodyPr wrap="square" lIns="68543" tIns="34272" rIns="68543" bIns="34272" rtlCol="0">
            <a:spAutoFit/>
          </a:bodyPr>
          <a:lstStyle/>
          <a:p>
            <a:pPr algn="just"/>
            <a:r>
              <a:rPr lang="zh-CN" altLang="en-US" sz="1000" dirty="0">
                <a:solidFill>
                  <a:schemeClr val="bg2"/>
                </a:solidFill>
                <a:latin typeface="+mn-ea"/>
              </a:rPr>
              <a:t>您的内容打在这里，或者通过复制您的文本后，在此框中选择粘贴，并选择只保留文字。您的内容打在这里，或者通过复制您的文本后，在此框中选择粘贴，并选择只保留文字。</a:t>
            </a:r>
            <a:endParaRPr lang="en-US" altLang="zh-CN" sz="1000" dirty="0">
              <a:solidFill>
                <a:schemeClr val="bg2"/>
              </a:solidFill>
              <a:latin typeface="+mn-ea"/>
            </a:endParaRPr>
          </a:p>
          <a:p>
            <a:pPr algn="just"/>
            <a:endParaRPr lang="en-US" altLang="zh-CN" sz="1000" dirty="0">
              <a:solidFill>
                <a:schemeClr val="bg2"/>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菱形 14"/>
          <p:cNvSpPr/>
          <p:nvPr/>
        </p:nvSpPr>
        <p:spPr>
          <a:xfrm>
            <a:off x="3965333" y="786596"/>
            <a:ext cx="541020" cy="54102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solidFill>
                  <a:schemeClr val="bg1"/>
                </a:solidFill>
                <a:latin typeface="773-CAI978" panose="020B0402020204020303" pitchFamily="34" charset="0"/>
              </a:rPr>
              <a:t>1</a:t>
            </a:r>
            <a:endParaRPr lang="en-US" altLang="zh-CN" sz="2100" dirty="0">
              <a:solidFill>
                <a:schemeClr val="bg1"/>
              </a:solidFill>
              <a:latin typeface="773-CAI978" panose="020B0402020204020303" pitchFamily="34" charset="0"/>
            </a:endParaRPr>
          </a:p>
        </p:txBody>
      </p:sp>
      <p:sp>
        <p:nvSpPr>
          <p:cNvPr id="16" name="菱形 15"/>
          <p:cNvSpPr/>
          <p:nvPr/>
        </p:nvSpPr>
        <p:spPr>
          <a:xfrm>
            <a:off x="3965333" y="1543918"/>
            <a:ext cx="541020" cy="54102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a:solidFill>
                  <a:schemeClr val="bg1"/>
                </a:solidFill>
                <a:latin typeface="773-CAI978" panose="020B0402020204020303" pitchFamily="34" charset="0"/>
              </a:rPr>
              <a:t>2</a:t>
            </a:r>
            <a:endParaRPr lang="en-US" altLang="zh-CN" sz="2100">
              <a:solidFill>
                <a:schemeClr val="bg1"/>
              </a:solidFill>
              <a:latin typeface="773-CAI978" panose="020B0402020204020303" pitchFamily="34" charset="0"/>
            </a:endParaRPr>
          </a:p>
        </p:txBody>
      </p:sp>
      <p:sp>
        <p:nvSpPr>
          <p:cNvPr id="17" name="菱形 16"/>
          <p:cNvSpPr/>
          <p:nvPr/>
        </p:nvSpPr>
        <p:spPr>
          <a:xfrm>
            <a:off x="3965333" y="2301240"/>
            <a:ext cx="541020" cy="54102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a:solidFill>
                  <a:schemeClr val="bg1"/>
                </a:solidFill>
                <a:latin typeface="773-CAI978" panose="020B0402020204020303" pitchFamily="34" charset="0"/>
              </a:rPr>
              <a:t>3</a:t>
            </a:r>
            <a:endParaRPr lang="en-US" altLang="zh-CN" sz="2100">
              <a:solidFill>
                <a:schemeClr val="bg1"/>
              </a:solidFill>
              <a:latin typeface="773-CAI978" panose="020B0402020204020303" pitchFamily="34" charset="0"/>
            </a:endParaRPr>
          </a:p>
        </p:txBody>
      </p:sp>
      <p:sp>
        <p:nvSpPr>
          <p:cNvPr id="19" name="菱形 18"/>
          <p:cNvSpPr/>
          <p:nvPr/>
        </p:nvSpPr>
        <p:spPr>
          <a:xfrm>
            <a:off x="3965333" y="3058562"/>
            <a:ext cx="541020" cy="54102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a:solidFill>
                  <a:schemeClr val="bg1"/>
                </a:solidFill>
                <a:latin typeface="773-CAI978" panose="020B0402020204020303" pitchFamily="34" charset="0"/>
              </a:rPr>
              <a:t>4</a:t>
            </a:r>
            <a:endParaRPr lang="en-US" altLang="zh-CN" sz="2100">
              <a:solidFill>
                <a:schemeClr val="bg1"/>
              </a:solidFill>
              <a:latin typeface="773-CAI978" panose="020B0402020204020303" pitchFamily="34" charset="0"/>
            </a:endParaRPr>
          </a:p>
        </p:txBody>
      </p:sp>
      <p:grpSp>
        <p:nvGrpSpPr>
          <p:cNvPr id="23" name="组合 22"/>
          <p:cNvGrpSpPr/>
          <p:nvPr/>
        </p:nvGrpSpPr>
        <p:grpSpPr>
          <a:xfrm>
            <a:off x="4604493" y="732970"/>
            <a:ext cx="3960440" cy="648273"/>
            <a:chOff x="4788024" y="704969"/>
            <a:chExt cx="3960440" cy="648273"/>
          </a:xfrm>
        </p:grpSpPr>
        <p:sp>
          <p:nvSpPr>
            <p:cNvPr id="24" name="文本框 23"/>
            <p:cNvSpPr txBox="1"/>
            <p:nvPr/>
          </p:nvSpPr>
          <p:spPr>
            <a:xfrm>
              <a:off x="4788024" y="704969"/>
              <a:ext cx="1800493" cy="369332"/>
            </a:xfrm>
            <a:prstGeom prst="rect">
              <a:avLst/>
            </a:prstGeom>
            <a:noFill/>
          </p:spPr>
          <p:txBody>
            <a:bodyPr wrap="none" rtlCol="0">
              <a:spAutoFit/>
              <a:scene3d>
                <a:camera prst="orthographicFront"/>
                <a:lightRig rig="threePt" dir="t"/>
              </a:scene3d>
              <a:sp3d contourW="12700"/>
            </a:bodyPr>
            <a:lstStyle/>
            <a:p>
              <a:r>
                <a:rPr lang="zh-CN" altLang="en-US" dirty="0" smtClean="0">
                  <a:solidFill>
                    <a:schemeClr val="tx1">
                      <a:lumMod val="65000"/>
                      <a:lumOff val="35000"/>
                    </a:schemeClr>
                  </a:solidFill>
                  <a:latin typeface="+mn-ea"/>
                  <a:cs typeface="经典综艺体简" panose="02010609000101010101" pitchFamily="49" charset="-122"/>
                </a:rPr>
                <a:t>课题</a:t>
              </a:r>
              <a:r>
                <a:rPr lang="zh-CN" altLang="en-US" dirty="0">
                  <a:solidFill>
                    <a:schemeClr val="tx1">
                      <a:lumMod val="65000"/>
                      <a:lumOff val="35000"/>
                    </a:schemeClr>
                  </a:solidFill>
                  <a:latin typeface="+mn-ea"/>
                  <a:cs typeface="经典综艺体简" panose="02010609000101010101" pitchFamily="49" charset="-122"/>
                </a:rPr>
                <a:t>背景及</a:t>
              </a:r>
              <a:r>
                <a:rPr lang="zh-CN" altLang="en-US" dirty="0" smtClean="0">
                  <a:solidFill>
                    <a:schemeClr val="tx1">
                      <a:lumMod val="65000"/>
                      <a:lumOff val="35000"/>
                    </a:schemeClr>
                  </a:solidFill>
                  <a:latin typeface="+mn-ea"/>
                  <a:cs typeface="经典综艺体简" panose="02010609000101010101" pitchFamily="49" charset="-122"/>
                </a:rPr>
                <a:t>内容</a:t>
              </a:r>
              <a:endParaRPr lang="zh-CN" altLang="en-US" dirty="0">
                <a:solidFill>
                  <a:schemeClr val="tx1">
                    <a:lumMod val="65000"/>
                    <a:lumOff val="35000"/>
                  </a:schemeClr>
                </a:solidFill>
                <a:latin typeface="+mn-ea"/>
                <a:cs typeface="经典综艺体简" panose="02010609000101010101" pitchFamily="49" charset="-122"/>
              </a:endParaRPr>
            </a:p>
          </p:txBody>
        </p:sp>
        <p:sp>
          <p:nvSpPr>
            <p:cNvPr id="25" name="文本框 24"/>
            <p:cNvSpPr txBox="1"/>
            <p:nvPr/>
          </p:nvSpPr>
          <p:spPr>
            <a:xfrm>
              <a:off x="4788024" y="1014688"/>
              <a:ext cx="3960440" cy="338554"/>
            </a:xfrm>
            <a:prstGeom prst="rect">
              <a:avLst/>
            </a:prstGeom>
            <a:noFill/>
          </p:spPr>
          <p:txBody>
            <a:bodyPr wrap="square" rtlCol="0">
              <a:spAutoFit/>
              <a:scene3d>
                <a:camera prst="orthographicFront"/>
                <a:lightRig rig="threePt" dir="t"/>
              </a:scene3d>
              <a:sp3d contourW="12700"/>
            </a:bodyPr>
            <a:lstStyle/>
            <a:p>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The user can demonstrate on a projector or computer</a:t>
              </a:r>
              <a:r>
                <a:rPr lang="en-US" altLang="zh-CN" sz="800" dirty="0" smtClean="0">
                  <a:solidFill>
                    <a:schemeClr val="tx1">
                      <a:lumMod val="65000"/>
                      <a:lumOff val="35000"/>
                    </a:schemeClr>
                  </a:solidFill>
                  <a:latin typeface="Adobe Myungjo Std M" panose="02020600000000000000" pitchFamily="18" charset="-128"/>
                  <a:ea typeface="Adobe Myungjo Std M" panose="02020600000000000000" pitchFamily="18" charset="-128"/>
                </a:rPr>
                <a:t>.</a:t>
              </a:r>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 The user can demonstrate on a projector or computer</a:t>
              </a:r>
              <a:r>
                <a:rPr lang="en-US" altLang="zh-CN" sz="800" dirty="0" smtClean="0">
                  <a:solidFill>
                    <a:schemeClr val="tx1">
                      <a:lumMod val="65000"/>
                      <a:lumOff val="35000"/>
                    </a:schemeClr>
                  </a:solidFill>
                  <a:latin typeface="Adobe Myungjo Std M" panose="02020600000000000000" pitchFamily="18" charset="-128"/>
                  <a:ea typeface="Adobe Myungjo Std M" panose="02020600000000000000" pitchFamily="18" charset="-128"/>
                </a:rPr>
                <a:t>.</a:t>
              </a:r>
              <a:endPar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endParaRPr>
            </a:p>
          </p:txBody>
        </p:sp>
      </p:grpSp>
      <p:grpSp>
        <p:nvGrpSpPr>
          <p:cNvPr id="26" name="组合 25"/>
          <p:cNvGrpSpPr/>
          <p:nvPr/>
        </p:nvGrpSpPr>
        <p:grpSpPr>
          <a:xfrm>
            <a:off x="4604493" y="1490292"/>
            <a:ext cx="3960440" cy="648273"/>
            <a:chOff x="4788024" y="1468597"/>
            <a:chExt cx="3960440" cy="648273"/>
          </a:xfrm>
        </p:grpSpPr>
        <p:sp>
          <p:nvSpPr>
            <p:cNvPr id="27" name="文本框 26"/>
            <p:cNvSpPr txBox="1"/>
            <p:nvPr/>
          </p:nvSpPr>
          <p:spPr>
            <a:xfrm>
              <a:off x="4788024" y="1468597"/>
              <a:ext cx="2262158" cy="369332"/>
            </a:xfrm>
            <a:prstGeom prst="rect">
              <a:avLst/>
            </a:prstGeom>
            <a:noFill/>
          </p:spPr>
          <p:txBody>
            <a:bodyPr wrap="none" rtlCol="0">
              <a:spAutoFit/>
              <a:scene3d>
                <a:camera prst="orthographicFront"/>
                <a:lightRig rig="threePt" dir="t"/>
              </a:scene3d>
              <a:sp3d contourW="12700"/>
            </a:bodyPr>
            <a:lstStyle/>
            <a:p>
              <a:r>
                <a:rPr lang="zh-CN" altLang="en-US" dirty="0" smtClean="0">
                  <a:solidFill>
                    <a:schemeClr val="tx1">
                      <a:lumMod val="65000"/>
                      <a:lumOff val="35000"/>
                    </a:schemeClr>
                  </a:solidFill>
                  <a:latin typeface="+mn-ea"/>
                  <a:cs typeface="经典综艺体简" panose="02010609000101010101" pitchFamily="49" charset="-122"/>
                </a:rPr>
                <a:t>课题</a:t>
              </a:r>
              <a:r>
                <a:rPr lang="zh-CN" altLang="en-US" dirty="0">
                  <a:solidFill>
                    <a:schemeClr val="tx1">
                      <a:lumMod val="65000"/>
                      <a:lumOff val="35000"/>
                    </a:schemeClr>
                  </a:solidFill>
                  <a:latin typeface="+mn-ea"/>
                  <a:cs typeface="经典综艺体简" panose="02010609000101010101" pitchFamily="49" charset="-122"/>
                </a:rPr>
                <a:t>现状及发展情况</a:t>
              </a:r>
              <a:endParaRPr lang="zh-CN" altLang="en-US" dirty="0">
                <a:solidFill>
                  <a:schemeClr val="tx1">
                    <a:lumMod val="65000"/>
                    <a:lumOff val="35000"/>
                  </a:schemeClr>
                </a:solidFill>
                <a:latin typeface="+mn-ea"/>
                <a:cs typeface="经典综艺体简" panose="02010609000101010101" pitchFamily="49" charset="-122"/>
              </a:endParaRPr>
            </a:p>
          </p:txBody>
        </p:sp>
        <p:sp>
          <p:nvSpPr>
            <p:cNvPr id="28" name="文本框 27"/>
            <p:cNvSpPr txBox="1"/>
            <p:nvPr/>
          </p:nvSpPr>
          <p:spPr>
            <a:xfrm>
              <a:off x="4788024" y="1778316"/>
              <a:ext cx="3960440" cy="338554"/>
            </a:xfrm>
            <a:prstGeom prst="rect">
              <a:avLst/>
            </a:prstGeom>
            <a:noFill/>
          </p:spPr>
          <p:txBody>
            <a:bodyPr wrap="square" rtlCol="0">
              <a:spAutoFit/>
              <a:scene3d>
                <a:camera prst="orthographicFront"/>
                <a:lightRig rig="threePt" dir="t"/>
              </a:scene3d>
              <a:sp3d contourW="12700"/>
            </a:bodyPr>
            <a:lstStyle/>
            <a:p>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The user can demonstrate on a projector or computer. The user can demonstrate on a projector or computer.</a:t>
              </a:r>
              <a:endPar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endParaRPr>
            </a:p>
          </p:txBody>
        </p:sp>
      </p:grpSp>
      <p:grpSp>
        <p:nvGrpSpPr>
          <p:cNvPr id="29" name="组合 28"/>
          <p:cNvGrpSpPr/>
          <p:nvPr/>
        </p:nvGrpSpPr>
        <p:grpSpPr>
          <a:xfrm>
            <a:off x="4604493" y="2247614"/>
            <a:ext cx="3960440" cy="648273"/>
            <a:chOff x="4788024" y="2232225"/>
            <a:chExt cx="3960440" cy="648273"/>
          </a:xfrm>
        </p:grpSpPr>
        <p:sp>
          <p:nvSpPr>
            <p:cNvPr id="30" name="文本框 29"/>
            <p:cNvSpPr txBox="1"/>
            <p:nvPr/>
          </p:nvSpPr>
          <p:spPr>
            <a:xfrm>
              <a:off x="4788024" y="2232225"/>
              <a:ext cx="1800493" cy="369332"/>
            </a:xfrm>
            <a:prstGeom prst="rect">
              <a:avLst/>
            </a:prstGeom>
            <a:noFill/>
          </p:spPr>
          <p:txBody>
            <a:bodyPr wrap="none" rtlCol="0">
              <a:spAutoFit/>
              <a:scene3d>
                <a:camera prst="orthographicFront"/>
                <a:lightRig rig="threePt" dir="t"/>
              </a:scene3d>
              <a:sp3d contourW="12700"/>
            </a:bodyPr>
            <a:lstStyle/>
            <a:p>
              <a:r>
                <a:rPr lang="zh-CN" altLang="en-US" dirty="0" smtClean="0">
                  <a:solidFill>
                    <a:schemeClr val="tx1">
                      <a:lumMod val="65000"/>
                      <a:lumOff val="35000"/>
                    </a:schemeClr>
                  </a:solidFill>
                  <a:latin typeface="+mn-ea"/>
                  <a:cs typeface="经典综艺体简" panose="02010609000101010101" pitchFamily="49" charset="-122"/>
                </a:rPr>
                <a:t>研究</a:t>
              </a:r>
              <a:r>
                <a:rPr lang="zh-CN" altLang="en-US" dirty="0">
                  <a:solidFill>
                    <a:schemeClr val="tx1">
                      <a:lumMod val="65000"/>
                      <a:lumOff val="35000"/>
                    </a:schemeClr>
                  </a:solidFill>
                  <a:latin typeface="+mn-ea"/>
                  <a:cs typeface="经典综艺体简" panose="02010609000101010101" pitchFamily="49" charset="-122"/>
                </a:rPr>
                <a:t>思路及过程</a:t>
              </a:r>
              <a:endParaRPr lang="zh-CN" altLang="en-US" dirty="0">
                <a:solidFill>
                  <a:schemeClr val="tx1">
                    <a:lumMod val="65000"/>
                    <a:lumOff val="35000"/>
                  </a:schemeClr>
                </a:solidFill>
                <a:latin typeface="+mn-ea"/>
                <a:cs typeface="经典综艺体简" panose="02010609000101010101" pitchFamily="49" charset="-122"/>
              </a:endParaRPr>
            </a:p>
          </p:txBody>
        </p:sp>
        <p:sp>
          <p:nvSpPr>
            <p:cNvPr id="31" name="文本框 30"/>
            <p:cNvSpPr txBox="1"/>
            <p:nvPr/>
          </p:nvSpPr>
          <p:spPr>
            <a:xfrm>
              <a:off x="4788024" y="2541944"/>
              <a:ext cx="3960440" cy="338554"/>
            </a:xfrm>
            <a:prstGeom prst="rect">
              <a:avLst/>
            </a:prstGeom>
            <a:noFill/>
          </p:spPr>
          <p:txBody>
            <a:bodyPr wrap="square" rtlCol="0">
              <a:spAutoFit/>
              <a:scene3d>
                <a:camera prst="orthographicFront"/>
                <a:lightRig rig="threePt" dir="t"/>
              </a:scene3d>
              <a:sp3d contourW="12700"/>
            </a:bodyPr>
            <a:lstStyle/>
            <a:p>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The user can demonstrate on a projector or computer. The user can demonstrate on a projector or computer.</a:t>
              </a:r>
              <a:endPar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endParaRPr>
            </a:p>
          </p:txBody>
        </p:sp>
      </p:grpSp>
      <p:grpSp>
        <p:nvGrpSpPr>
          <p:cNvPr id="32" name="组合 31"/>
          <p:cNvGrpSpPr/>
          <p:nvPr/>
        </p:nvGrpSpPr>
        <p:grpSpPr>
          <a:xfrm>
            <a:off x="4604493" y="3004936"/>
            <a:ext cx="3960440" cy="648273"/>
            <a:chOff x="4788024" y="2995853"/>
            <a:chExt cx="3960440" cy="648273"/>
          </a:xfrm>
        </p:grpSpPr>
        <p:sp>
          <p:nvSpPr>
            <p:cNvPr id="33" name="文本框 32"/>
            <p:cNvSpPr txBox="1"/>
            <p:nvPr/>
          </p:nvSpPr>
          <p:spPr>
            <a:xfrm>
              <a:off x="4788024" y="2995853"/>
              <a:ext cx="1569660" cy="369332"/>
            </a:xfrm>
            <a:prstGeom prst="rect">
              <a:avLst/>
            </a:prstGeom>
            <a:noFill/>
          </p:spPr>
          <p:txBody>
            <a:bodyPr wrap="none" rtlCol="0">
              <a:spAutoFit/>
              <a:scene3d>
                <a:camera prst="orthographicFront"/>
                <a:lightRig rig="threePt" dir="t"/>
              </a:scene3d>
              <a:sp3d contourW="12700"/>
            </a:bodyPr>
            <a:lstStyle/>
            <a:p>
              <a:r>
                <a:rPr lang="zh-CN" altLang="en-US" dirty="0" smtClean="0">
                  <a:solidFill>
                    <a:schemeClr val="tx1">
                      <a:lumMod val="65000"/>
                      <a:lumOff val="35000"/>
                    </a:schemeClr>
                  </a:solidFill>
                  <a:latin typeface="+mn-ea"/>
                  <a:cs typeface="经典综艺体简" panose="02010609000101010101" pitchFamily="49" charset="-122"/>
                </a:rPr>
                <a:t>实验</a:t>
              </a:r>
              <a:r>
                <a:rPr lang="zh-CN" altLang="en-US" dirty="0">
                  <a:solidFill>
                    <a:schemeClr val="tx1">
                      <a:lumMod val="65000"/>
                      <a:lumOff val="35000"/>
                    </a:schemeClr>
                  </a:solidFill>
                  <a:latin typeface="+mn-ea"/>
                  <a:cs typeface="经典综艺体简" panose="02010609000101010101" pitchFamily="49" charset="-122"/>
                </a:rPr>
                <a:t>数据结果</a:t>
              </a:r>
              <a:endParaRPr lang="zh-CN" altLang="en-US" dirty="0">
                <a:solidFill>
                  <a:schemeClr val="tx1">
                    <a:lumMod val="65000"/>
                    <a:lumOff val="35000"/>
                  </a:schemeClr>
                </a:solidFill>
                <a:latin typeface="+mn-ea"/>
                <a:cs typeface="经典综艺体简" panose="02010609000101010101" pitchFamily="49" charset="-122"/>
              </a:endParaRPr>
            </a:p>
          </p:txBody>
        </p:sp>
        <p:sp>
          <p:nvSpPr>
            <p:cNvPr id="34" name="文本框 33"/>
            <p:cNvSpPr txBox="1"/>
            <p:nvPr/>
          </p:nvSpPr>
          <p:spPr>
            <a:xfrm>
              <a:off x="4788024" y="3305572"/>
              <a:ext cx="3960440" cy="338554"/>
            </a:xfrm>
            <a:prstGeom prst="rect">
              <a:avLst/>
            </a:prstGeom>
            <a:noFill/>
          </p:spPr>
          <p:txBody>
            <a:bodyPr wrap="square" rtlCol="0">
              <a:spAutoFit/>
              <a:scene3d>
                <a:camera prst="orthographicFront"/>
                <a:lightRig rig="threePt" dir="t"/>
              </a:scene3d>
              <a:sp3d contourW="12700"/>
            </a:bodyPr>
            <a:lstStyle/>
            <a:p>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The user can demonstrate on a projector or computer. The user can demonstrate on a projector or computer.</a:t>
              </a:r>
              <a:endPar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endParaRPr>
            </a:p>
          </p:txBody>
        </p:sp>
      </p:grpSp>
      <p:grpSp>
        <p:nvGrpSpPr>
          <p:cNvPr id="35" name="组合 34"/>
          <p:cNvGrpSpPr/>
          <p:nvPr/>
        </p:nvGrpSpPr>
        <p:grpSpPr>
          <a:xfrm>
            <a:off x="4604493" y="3762258"/>
            <a:ext cx="3960440" cy="648273"/>
            <a:chOff x="4788024" y="3759481"/>
            <a:chExt cx="3960440" cy="648273"/>
          </a:xfrm>
        </p:grpSpPr>
        <p:sp>
          <p:nvSpPr>
            <p:cNvPr id="36" name="文本框 35"/>
            <p:cNvSpPr txBox="1"/>
            <p:nvPr/>
          </p:nvSpPr>
          <p:spPr>
            <a:xfrm>
              <a:off x="4788024" y="3759481"/>
              <a:ext cx="1800493" cy="369332"/>
            </a:xfrm>
            <a:prstGeom prst="rect">
              <a:avLst/>
            </a:prstGeom>
            <a:noFill/>
          </p:spPr>
          <p:txBody>
            <a:bodyPr wrap="none" rtlCol="0">
              <a:spAutoFit/>
              <a:scene3d>
                <a:camera prst="orthographicFront"/>
                <a:lightRig rig="threePt" dir="t"/>
              </a:scene3d>
              <a:sp3d contourW="12700"/>
            </a:bodyPr>
            <a:lstStyle/>
            <a:p>
              <a:r>
                <a:rPr lang="zh-CN" altLang="en-US" dirty="0" smtClean="0">
                  <a:solidFill>
                    <a:schemeClr val="tx1">
                      <a:lumMod val="65000"/>
                      <a:lumOff val="35000"/>
                    </a:schemeClr>
                  </a:solidFill>
                  <a:latin typeface="+mn-ea"/>
                  <a:cs typeface="经典综艺体简" panose="02010609000101010101" pitchFamily="49" charset="-122"/>
                </a:rPr>
                <a:t>解决</a:t>
              </a:r>
              <a:r>
                <a:rPr lang="zh-CN" altLang="en-US" dirty="0">
                  <a:solidFill>
                    <a:schemeClr val="tx1">
                      <a:lumMod val="65000"/>
                      <a:lumOff val="35000"/>
                    </a:schemeClr>
                  </a:solidFill>
                  <a:latin typeface="+mn-ea"/>
                  <a:cs typeface="经典综艺体简" panose="02010609000101010101" pitchFamily="49" charset="-122"/>
                </a:rPr>
                <a:t>方案及总结</a:t>
              </a:r>
              <a:endParaRPr lang="zh-CN" altLang="en-US" dirty="0">
                <a:solidFill>
                  <a:schemeClr val="tx1">
                    <a:lumMod val="65000"/>
                    <a:lumOff val="35000"/>
                  </a:schemeClr>
                </a:solidFill>
                <a:latin typeface="+mn-ea"/>
                <a:cs typeface="经典综艺体简" panose="02010609000101010101" pitchFamily="49" charset="-122"/>
              </a:endParaRPr>
            </a:p>
          </p:txBody>
        </p:sp>
        <p:sp>
          <p:nvSpPr>
            <p:cNvPr id="37" name="文本框 36"/>
            <p:cNvSpPr txBox="1"/>
            <p:nvPr/>
          </p:nvSpPr>
          <p:spPr>
            <a:xfrm>
              <a:off x="4788024" y="4069200"/>
              <a:ext cx="3960440" cy="338554"/>
            </a:xfrm>
            <a:prstGeom prst="rect">
              <a:avLst/>
            </a:prstGeom>
            <a:noFill/>
          </p:spPr>
          <p:txBody>
            <a:bodyPr wrap="square" rtlCol="0">
              <a:spAutoFit/>
              <a:scene3d>
                <a:camera prst="orthographicFront"/>
                <a:lightRig rig="threePt" dir="t"/>
              </a:scene3d>
              <a:sp3d contourW="12700"/>
            </a:bodyPr>
            <a:lstStyle/>
            <a:p>
              <a:r>
                <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rPr>
                <a:t>The user can demonstrate on a projector or computer. The user can demonstrate on a projector or computer.</a:t>
              </a:r>
              <a:endParaRPr lang="en-US" altLang="zh-CN" sz="800" dirty="0">
                <a:solidFill>
                  <a:schemeClr val="tx1">
                    <a:lumMod val="65000"/>
                    <a:lumOff val="35000"/>
                  </a:schemeClr>
                </a:solidFill>
                <a:latin typeface="Adobe Myungjo Std M" panose="02020600000000000000" pitchFamily="18" charset="-128"/>
                <a:ea typeface="Adobe Myungjo Std M" panose="02020600000000000000" pitchFamily="18" charset="-128"/>
              </a:endParaRPr>
            </a:p>
          </p:txBody>
        </p:sp>
      </p:grpSp>
      <p:sp>
        <p:nvSpPr>
          <p:cNvPr id="38" name="菱形 37"/>
          <p:cNvSpPr/>
          <p:nvPr/>
        </p:nvSpPr>
        <p:spPr>
          <a:xfrm>
            <a:off x="3965333" y="3815884"/>
            <a:ext cx="541020" cy="54102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smtClean="0">
                <a:solidFill>
                  <a:schemeClr val="bg1"/>
                </a:solidFill>
                <a:latin typeface="773-CAI978" panose="020B0402020204020303" pitchFamily="34" charset="0"/>
              </a:rPr>
              <a:t>5</a:t>
            </a:r>
            <a:endParaRPr lang="en-US" altLang="zh-CN" sz="2100" dirty="0">
              <a:solidFill>
                <a:schemeClr val="bg1"/>
              </a:solidFill>
              <a:latin typeface="773-CAI978" panose="020B0402020204020303" pitchFamily="34" charset="0"/>
            </a:endParaRPr>
          </a:p>
        </p:txBody>
      </p:sp>
      <p:sp>
        <p:nvSpPr>
          <p:cNvPr id="39" name="矩形 38"/>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40" name="同侧圆角矩形 39"/>
          <p:cNvSpPr/>
          <p:nvPr/>
        </p:nvSpPr>
        <p:spPr>
          <a:xfrm rot="16200000" flipV="1">
            <a:off x="645114" y="1541799"/>
            <a:ext cx="1416731" cy="2059903"/>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grpSp>
        <p:nvGrpSpPr>
          <p:cNvPr id="41" name="组合 40"/>
          <p:cNvGrpSpPr/>
          <p:nvPr/>
        </p:nvGrpSpPr>
        <p:grpSpPr>
          <a:xfrm>
            <a:off x="471488" y="2167402"/>
            <a:ext cx="1763985" cy="908404"/>
            <a:chOff x="683567" y="2229722"/>
            <a:chExt cx="1763985" cy="908404"/>
          </a:xfrm>
        </p:grpSpPr>
        <p:sp>
          <p:nvSpPr>
            <p:cNvPr id="42" name="TextBox 22"/>
            <p:cNvSpPr txBox="1"/>
            <p:nvPr/>
          </p:nvSpPr>
          <p:spPr>
            <a:xfrm>
              <a:off x="1036922" y="2229722"/>
              <a:ext cx="1057275" cy="577080"/>
            </a:xfrm>
            <a:prstGeom prst="rect">
              <a:avLst/>
            </a:prstGeom>
            <a:noFill/>
          </p:spPr>
          <p:txBody>
            <a:bodyPr wrap="square">
              <a:normAutofit fontScale="77500" lnSpcReduction="20000"/>
            </a:bodyPr>
            <a:lstStyle/>
            <a:p>
              <a:pPr algn="ctr"/>
              <a:r>
                <a:rPr lang="zh-CN" altLang="en-US" sz="4400" dirty="0">
                  <a:solidFill>
                    <a:schemeClr val="bg1"/>
                  </a:solidFill>
                  <a:latin typeface="方正明尚简体" panose="02000000000000000000" pitchFamily="2" charset="-122"/>
                  <a:ea typeface="方正明尚简体" panose="02000000000000000000" pitchFamily="2" charset="-122"/>
                </a:rPr>
                <a:t>目录</a:t>
              </a:r>
              <a:endParaRPr lang="zh-CN" altLang="en-US" sz="4400" dirty="0">
                <a:solidFill>
                  <a:schemeClr val="bg1"/>
                </a:solidFill>
                <a:latin typeface="方正明尚简体" panose="02000000000000000000" pitchFamily="2" charset="-122"/>
                <a:ea typeface="方正明尚简体" panose="02000000000000000000" pitchFamily="2" charset="-122"/>
              </a:endParaRPr>
            </a:p>
          </p:txBody>
        </p:sp>
        <p:sp>
          <p:nvSpPr>
            <p:cNvPr id="43" name="TextBox 23"/>
            <p:cNvSpPr txBox="1"/>
            <p:nvPr/>
          </p:nvSpPr>
          <p:spPr>
            <a:xfrm>
              <a:off x="683567" y="2599270"/>
              <a:ext cx="1763985" cy="538856"/>
            </a:xfrm>
            <a:prstGeom prst="rect">
              <a:avLst/>
            </a:prstGeom>
            <a:noFill/>
          </p:spPr>
          <p:txBody>
            <a:bodyPr wrap="square">
              <a:noAutofit/>
            </a:bodyPr>
            <a:lstStyle/>
            <a:p>
              <a:pPr algn="ctr"/>
              <a:r>
                <a:rPr lang="en-US" altLang="zh-CN" sz="2400" b="1" dirty="0">
                  <a:solidFill>
                    <a:schemeClr val="bg1"/>
                  </a:solidFill>
                  <a:latin typeface="方正明尚简体" panose="02000000000000000000" pitchFamily="2" charset="-122"/>
                  <a:ea typeface="方正明尚简体" panose="02000000000000000000" pitchFamily="2" charset="-122"/>
                </a:rPr>
                <a:t>CONTENT</a:t>
              </a:r>
              <a:endParaRPr lang="en-US" altLang="zh-CN" sz="2400" b="1" dirty="0">
                <a:solidFill>
                  <a:schemeClr val="bg1"/>
                </a:solidFill>
                <a:latin typeface="方正明尚简体" panose="02000000000000000000" pitchFamily="2" charset="-122"/>
                <a:ea typeface="方正明尚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研究成果</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31" name="文本框 7"/>
          <p:cNvSpPr txBox="1">
            <a:spLocks noChangeArrowheads="1"/>
          </p:cNvSpPr>
          <p:nvPr/>
        </p:nvSpPr>
        <p:spPr bwMode="auto">
          <a:xfrm>
            <a:off x="5076056" y="1275606"/>
            <a:ext cx="3528392" cy="77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pPr>
              <a:lnSpc>
                <a:spcPct val="127000"/>
              </a:lnSpc>
            </a:pPr>
            <a:r>
              <a:rPr lang="zh-CN" altLang="en-US" sz="1600" dirty="0">
                <a:solidFill>
                  <a:schemeClr val="tx1">
                    <a:lumMod val="65000"/>
                    <a:lumOff val="35000"/>
                  </a:schemeClr>
                </a:solidFill>
                <a:latin typeface="+mn-ea"/>
                <a:ea typeface="+mn-ea"/>
                <a:cs typeface="+mn-ea"/>
              </a:rPr>
              <a:t>添加文本信息</a:t>
            </a:r>
            <a:endParaRPr lang="en-US" altLang="zh-CN" sz="1600" dirty="0">
              <a:solidFill>
                <a:schemeClr val="tx1">
                  <a:lumMod val="65000"/>
                  <a:lumOff val="35000"/>
                </a:schemeClr>
              </a:solidFill>
              <a:latin typeface="+mn-ea"/>
              <a:ea typeface="+mn-ea"/>
              <a:cs typeface="+mn-ea"/>
            </a:endParaRPr>
          </a:p>
          <a:p>
            <a:pPr>
              <a:lnSpc>
                <a:spcPct val="127000"/>
              </a:lnSpc>
              <a:spcBef>
                <a:spcPts val="290"/>
              </a:spcBef>
            </a:pPr>
            <a:r>
              <a:rPr lang="zh-CN" altLang="en-US" sz="1100" dirty="0">
                <a:solidFill>
                  <a:schemeClr val="tx1">
                    <a:lumMod val="65000"/>
                    <a:lumOff val="35000"/>
                  </a:schemeClr>
                </a:solidFill>
                <a:latin typeface="+mn-ea"/>
                <a:ea typeface="+mn-ea"/>
                <a:cs typeface="+mn-ea"/>
              </a:rPr>
              <a:t>请在此添加文字说明，模板。请在此添加文字说明，模板</a:t>
            </a:r>
            <a:r>
              <a:rPr lang="zh-CN" altLang="en-US" sz="1100" dirty="0" smtClean="0">
                <a:solidFill>
                  <a:schemeClr val="tx1">
                    <a:lumMod val="65000"/>
                    <a:lumOff val="35000"/>
                  </a:schemeClr>
                </a:solidFill>
                <a:latin typeface="+mn-ea"/>
                <a:ea typeface="+mn-ea"/>
                <a:cs typeface="+mn-ea"/>
              </a:rPr>
              <a:t>。</a:t>
            </a:r>
            <a:r>
              <a:rPr lang="zh-CN" altLang="en-US" sz="1100" dirty="0">
                <a:solidFill>
                  <a:schemeClr val="tx1">
                    <a:lumMod val="65000"/>
                    <a:lumOff val="35000"/>
                  </a:schemeClr>
                </a:solidFill>
                <a:latin typeface="+mn-ea"/>
                <a:cs typeface="+mn-ea"/>
              </a:rPr>
              <a:t>请在此添加文字说明，模板</a:t>
            </a:r>
            <a:r>
              <a:rPr lang="zh-CN" altLang="en-US" sz="1100" dirty="0" smtClean="0">
                <a:solidFill>
                  <a:schemeClr val="tx1">
                    <a:lumMod val="65000"/>
                    <a:lumOff val="35000"/>
                  </a:schemeClr>
                </a:solidFill>
                <a:latin typeface="+mn-ea"/>
                <a:cs typeface="+mn-ea"/>
              </a:rPr>
              <a:t>。</a:t>
            </a:r>
            <a:endParaRPr lang="zh-CN" altLang="en-US" sz="1100" dirty="0">
              <a:solidFill>
                <a:schemeClr val="tx1">
                  <a:lumMod val="65000"/>
                  <a:lumOff val="35000"/>
                </a:schemeClr>
              </a:solidFill>
              <a:latin typeface="+mn-ea"/>
              <a:cs typeface="+mn-ea"/>
            </a:endParaRPr>
          </a:p>
        </p:txBody>
      </p:sp>
      <p:sp>
        <p:nvSpPr>
          <p:cNvPr id="32" name="六边形 31"/>
          <p:cNvSpPr/>
          <p:nvPr/>
        </p:nvSpPr>
        <p:spPr>
          <a:xfrm rot="16200000" flipH="1">
            <a:off x="5199521" y="2281762"/>
            <a:ext cx="388843" cy="372340"/>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2000" dirty="0" smtClean="0">
                <a:solidFill>
                  <a:schemeClr val="bg1"/>
                </a:solidFill>
                <a:latin typeface="773-CAI978" panose="020B0402020204020303" pitchFamily="34" charset="0"/>
                <a:cs typeface="+mn-ea"/>
              </a:rPr>
              <a:t>1</a:t>
            </a:r>
            <a:endParaRPr lang="zh-CN" altLang="en-US" sz="2000" dirty="0">
              <a:solidFill>
                <a:schemeClr val="bg1"/>
              </a:solidFill>
              <a:latin typeface="773-CAI978" panose="020B0402020204020303" pitchFamily="34" charset="0"/>
              <a:cs typeface="+mn-ea"/>
            </a:endParaRPr>
          </a:p>
        </p:txBody>
      </p:sp>
      <p:sp>
        <p:nvSpPr>
          <p:cNvPr id="33" name="文本框 7"/>
          <p:cNvSpPr txBox="1">
            <a:spLocks noChangeArrowheads="1"/>
          </p:cNvSpPr>
          <p:nvPr/>
        </p:nvSpPr>
        <p:spPr bwMode="auto">
          <a:xfrm>
            <a:off x="5580113" y="2233316"/>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100" dirty="0">
                <a:solidFill>
                  <a:schemeClr val="tx1">
                    <a:lumMod val="65000"/>
                    <a:lumOff val="35000"/>
                  </a:schemeClr>
                </a:solidFill>
                <a:latin typeface="+mn-ea"/>
                <a:ea typeface="+mn-ea"/>
                <a:cs typeface="+mn-ea"/>
              </a:rPr>
              <a:t>请在此添加文字说明，模板。请在此添加文字说明，模板。</a:t>
            </a:r>
            <a:endParaRPr lang="zh-CN" altLang="en-US" sz="1100" dirty="0">
              <a:solidFill>
                <a:schemeClr val="tx1">
                  <a:lumMod val="65000"/>
                  <a:lumOff val="35000"/>
                </a:schemeClr>
              </a:solidFill>
              <a:latin typeface="+mn-ea"/>
              <a:ea typeface="+mn-ea"/>
              <a:cs typeface="+mn-ea"/>
            </a:endParaRPr>
          </a:p>
        </p:txBody>
      </p:sp>
      <p:sp>
        <p:nvSpPr>
          <p:cNvPr id="34" name="六边形 33"/>
          <p:cNvSpPr/>
          <p:nvPr/>
        </p:nvSpPr>
        <p:spPr>
          <a:xfrm rot="16200000" flipH="1">
            <a:off x="5199521" y="2795025"/>
            <a:ext cx="388843" cy="37234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2000" dirty="0" smtClean="0">
                <a:solidFill>
                  <a:schemeClr val="bg1"/>
                </a:solidFill>
                <a:latin typeface="773-CAI978" panose="020B0402020204020303" pitchFamily="34" charset="0"/>
                <a:cs typeface="+mn-ea"/>
              </a:rPr>
              <a:t>2</a:t>
            </a:r>
            <a:endParaRPr lang="zh-CN" altLang="en-US" sz="2000" dirty="0">
              <a:solidFill>
                <a:schemeClr val="bg1"/>
              </a:solidFill>
              <a:latin typeface="773-CAI978" panose="020B0402020204020303" pitchFamily="34" charset="0"/>
              <a:cs typeface="+mn-ea"/>
            </a:endParaRPr>
          </a:p>
        </p:txBody>
      </p:sp>
      <p:sp>
        <p:nvSpPr>
          <p:cNvPr id="35" name="文本框 34"/>
          <p:cNvSpPr txBox="1">
            <a:spLocks noChangeArrowheads="1"/>
          </p:cNvSpPr>
          <p:nvPr/>
        </p:nvSpPr>
        <p:spPr bwMode="auto">
          <a:xfrm>
            <a:off x="5580113" y="2746579"/>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100" dirty="0">
                <a:solidFill>
                  <a:schemeClr val="tx1">
                    <a:lumMod val="65000"/>
                    <a:lumOff val="35000"/>
                  </a:schemeClr>
                </a:solidFill>
                <a:latin typeface="+mn-ea"/>
                <a:ea typeface="+mn-ea"/>
                <a:cs typeface="+mn-ea"/>
              </a:rPr>
              <a:t>请在此添加文字说明，模板。请在此添加文字说明，模板。</a:t>
            </a:r>
            <a:endParaRPr lang="zh-CN" altLang="en-US" sz="1100" dirty="0">
              <a:solidFill>
                <a:schemeClr val="tx1">
                  <a:lumMod val="65000"/>
                  <a:lumOff val="35000"/>
                </a:schemeClr>
              </a:solidFill>
              <a:latin typeface="+mn-ea"/>
              <a:ea typeface="+mn-ea"/>
              <a:cs typeface="+mn-ea"/>
            </a:endParaRPr>
          </a:p>
        </p:txBody>
      </p:sp>
      <p:sp>
        <p:nvSpPr>
          <p:cNvPr id="36" name="六边形 35"/>
          <p:cNvSpPr/>
          <p:nvPr/>
        </p:nvSpPr>
        <p:spPr>
          <a:xfrm rot="16200000" flipH="1">
            <a:off x="5199521" y="3308288"/>
            <a:ext cx="388843" cy="372340"/>
          </a:xfrm>
          <a:prstGeom prst="hexago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2000" dirty="0" smtClean="0">
                <a:solidFill>
                  <a:schemeClr val="bg1"/>
                </a:solidFill>
                <a:latin typeface="773-CAI978" panose="020B0402020204020303" pitchFamily="34" charset="0"/>
                <a:cs typeface="+mn-ea"/>
              </a:rPr>
              <a:t>3</a:t>
            </a:r>
            <a:endParaRPr lang="zh-CN" altLang="en-US" sz="2000" dirty="0">
              <a:solidFill>
                <a:schemeClr val="bg1"/>
              </a:solidFill>
              <a:latin typeface="773-CAI978" panose="020B0402020204020303" pitchFamily="34" charset="0"/>
              <a:cs typeface="+mn-ea"/>
            </a:endParaRPr>
          </a:p>
        </p:txBody>
      </p:sp>
      <p:sp>
        <p:nvSpPr>
          <p:cNvPr id="37" name="文本框 7"/>
          <p:cNvSpPr txBox="1">
            <a:spLocks noChangeArrowheads="1"/>
          </p:cNvSpPr>
          <p:nvPr/>
        </p:nvSpPr>
        <p:spPr bwMode="auto">
          <a:xfrm>
            <a:off x="5580113" y="3259842"/>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100" dirty="0">
                <a:solidFill>
                  <a:schemeClr val="tx1">
                    <a:lumMod val="65000"/>
                    <a:lumOff val="35000"/>
                  </a:schemeClr>
                </a:solidFill>
                <a:latin typeface="+mn-ea"/>
                <a:ea typeface="+mn-ea"/>
                <a:cs typeface="+mn-ea"/>
              </a:rPr>
              <a:t>请在此添加文字说明，模板。请在此添加文字说明，模板。</a:t>
            </a:r>
            <a:endParaRPr lang="zh-CN" altLang="en-US" sz="1100" dirty="0">
              <a:solidFill>
                <a:schemeClr val="tx1">
                  <a:lumMod val="65000"/>
                  <a:lumOff val="35000"/>
                </a:schemeClr>
              </a:solidFill>
              <a:latin typeface="+mn-ea"/>
              <a:ea typeface="+mn-ea"/>
              <a:cs typeface="+mn-ea"/>
            </a:endParaRPr>
          </a:p>
        </p:txBody>
      </p:sp>
      <p:sp>
        <p:nvSpPr>
          <p:cNvPr id="38" name="六边形 37"/>
          <p:cNvSpPr/>
          <p:nvPr/>
        </p:nvSpPr>
        <p:spPr>
          <a:xfrm rot="16200000" flipH="1">
            <a:off x="5199521" y="3821552"/>
            <a:ext cx="388843" cy="372340"/>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lIns="88597" tIns="44298" rIns="88597" bIns="44298" rtlCol="0" anchor="ctr"/>
          <a:lstStyle/>
          <a:p>
            <a:pPr algn="ctr"/>
            <a:r>
              <a:rPr lang="en-US" altLang="zh-CN" sz="2000" dirty="0" smtClean="0">
                <a:solidFill>
                  <a:schemeClr val="bg1"/>
                </a:solidFill>
                <a:latin typeface="773-CAI978" panose="020B0402020204020303" pitchFamily="34" charset="0"/>
                <a:cs typeface="+mn-ea"/>
              </a:rPr>
              <a:t>4</a:t>
            </a:r>
            <a:endParaRPr lang="zh-CN" altLang="en-US" sz="2000" dirty="0">
              <a:solidFill>
                <a:schemeClr val="bg1"/>
              </a:solidFill>
              <a:latin typeface="773-CAI978" panose="020B0402020204020303" pitchFamily="34" charset="0"/>
              <a:cs typeface="+mn-ea"/>
            </a:endParaRPr>
          </a:p>
        </p:txBody>
      </p:sp>
      <p:sp>
        <p:nvSpPr>
          <p:cNvPr id="39" name="文本框 7"/>
          <p:cNvSpPr txBox="1">
            <a:spLocks noChangeArrowheads="1"/>
          </p:cNvSpPr>
          <p:nvPr/>
        </p:nvSpPr>
        <p:spPr bwMode="auto">
          <a:xfrm>
            <a:off x="5580113" y="3773106"/>
            <a:ext cx="2952327" cy="469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8597" tIns="44298" rIns="88597" bIns="44298"/>
          <a:lstStyle>
            <a:lvl1pPr>
              <a:defRPr sz="3200">
                <a:solidFill>
                  <a:schemeClr val="tx1"/>
                </a:solidFill>
                <a:latin typeface="Arial Narrow" panose="020B0606020202030204" pitchFamily="34" charset="0"/>
                <a:ea typeface="微软雅黑" panose="020B0503020204020204" pitchFamily="34" charset="-122"/>
              </a:defRPr>
            </a:lvl1pPr>
            <a:lvl2pPr>
              <a:defRPr sz="2800">
                <a:solidFill>
                  <a:schemeClr val="tx1"/>
                </a:solidFill>
                <a:latin typeface="Arial Narrow" panose="020B0606020202030204" pitchFamily="34" charset="0"/>
                <a:ea typeface="微软雅黑" panose="020B0503020204020204" pitchFamily="34" charset="-122"/>
              </a:defRPr>
            </a:lvl2pPr>
            <a:lvl3pPr>
              <a:defRPr sz="2400">
                <a:solidFill>
                  <a:schemeClr val="tx1"/>
                </a:solidFill>
                <a:latin typeface="Arial Narrow" panose="020B0606020202030204" pitchFamily="34" charset="0"/>
                <a:ea typeface="微软雅黑" panose="020B0503020204020204" pitchFamily="34" charset="-122"/>
              </a:defRPr>
            </a:lvl3pPr>
            <a:lvl4pPr>
              <a:defRPr sz="2000">
                <a:solidFill>
                  <a:schemeClr val="tx1"/>
                </a:solidFill>
                <a:latin typeface="Arial Narrow" panose="020B0606020202030204" pitchFamily="34" charset="0"/>
                <a:ea typeface="微软雅黑" panose="020B0503020204020204" pitchFamily="34" charset="-122"/>
              </a:defRPr>
            </a:lvl4pPr>
            <a:lvl5pPr>
              <a:defRPr sz="2000">
                <a:solidFill>
                  <a:schemeClr val="tx1"/>
                </a:solidFill>
                <a:latin typeface="Arial Narrow" panose="020B0606020202030204" pitchFamily="34" charset="0"/>
                <a:ea typeface="微软雅黑" panose="020B0503020204020204" pitchFamily="34" charset="-122"/>
              </a:defRPr>
            </a:lvl5pPr>
            <a:lvl6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6pPr>
            <a:lvl7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7pPr>
            <a:lvl8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8pPr>
            <a:lvl9pPr eaLnBrk="0" fontAlgn="base" hangingPunct="0">
              <a:spcAft>
                <a:spcPct val="0"/>
              </a:spcAft>
              <a:buFont typeface="Arial" panose="020B0604020202020204" pitchFamily="34" charset="0"/>
              <a:buChar char="»"/>
              <a:defRPr sz="2000">
                <a:solidFill>
                  <a:schemeClr val="tx1"/>
                </a:solidFill>
                <a:latin typeface="Arial Narrow" panose="020B0606020202030204" pitchFamily="34" charset="0"/>
                <a:ea typeface="微软雅黑" panose="020B0503020204020204" pitchFamily="34" charset="-122"/>
              </a:defRPr>
            </a:lvl9pPr>
          </a:lstStyle>
          <a:p>
            <a:r>
              <a:rPr lang="zh-CN" altLang="en-US" sz="1100" dirty="0">
                <a:solidFill>
                  <a:schemeClr val="tx1">
                    <a:lumMod val="65000"/>
                    <a:lumOff val="35000"/>
                  </a:schemeClr>
                </a:solidFill>
                <a:latin typeface="+mn-ea"/>
                <a:ea typeface="+mn-ea"/>
                <a:cs typeface="+mn-ea"/>
              </a:rPr>
              <a:t>请在此添加文字说明，模板。请在此添加文字说明，模板。</a:t>
            </a:r>
            <a:endParaRPr lang="zh-CN" altLang="en-US" sz="1100" dirty="0">
              <a:solidFill>
                <a:schemeClr val="tx1">
                  <a:lumMod val="65000"/>
                  <a:lumOff val="35000"/>
                </a:schemeClr>
              </a:solidFill>
              <a:latin typeface="+mn-ea"/>
              <a:ea typeface="+mn-ea"/>
              <a:cs typeface="+mn-ea"/>
            </a:endParaRPr>
          </a:p>
        </p:txBody>
      </p:sp>
      <p:sp>
        <p:nvSpPr>
          <p:cNvPr id="40" name="矩形 39"/>
          <p:cNvSpPr/>
          <p:nvPr/>
        </p:nvSpPr>
        <p:spPr bwMode="auto">
          <a:xfrm>
            <a:off x="755576" y="1563641"/>
            <a:ext cx="2016224" cy="1224136"/>
          </a:xfrm>
          <a:prstGeom prst="rect">
            <a:avLst/>
          </a:prstGeom>
          <a:blipFill>
            <a:blip r:embed="rId1"/>
            <a:stretch>
              <a:fillRect/>
            </a:stretch>
          </a:blipFill>
          <a:ln w="15875">
            <a:noFill/>
          </a:ln>
          <a:effectLst/>
        </p:spPr>
        <p:txBody>
          <a:bodyPr vert="horz" wrap="square" lIns="91440" tIns="45720" rIns="91440" bIns="45720" numCol="1" rtlCol="0" anchor="t" anchorCtr="0" compatLnSpc="1"/>
          <a:lstStyle/>
          <a:p>
            <a:pPr algn="ctr"/>
            <a:endParaRPr lang="zh-CN" altLang="en-US">
              <a:cs typeface="+mn-ea"/>
            </a:endParaRPr>
          </a:p>
        </p:txBody>
      </p:sp>
      <p:sp>
        <p:nvSpPr>
          <p:cNvPr id="41" name="矩形 40"/>
          <p:cNvSpPr/>
          <p:nvPr/>
        </p:nvSpPr>
        <p:spPr bwMode="auto">
          <a:xfrm>
            <a:off x="2843808" y="1563641"/>
            <a:ext cx="2016224" cy="1224136"/>
          </a:xfrm>
          <a:prstGeom prst="rect">
            <a:avLst/>
          </a:prstGeom>
          <a:blipFill>
            <a:blip r:embed="rId2"/>
            <a:stretch>
              <a:fillRect/>
            </a:stretch>
          </a:blipFill>
          <a:ln w="15875">
            <a:noFill/>
          </a:ln>
          <a:effectLst/>
        </p:spPr>
        <p:txBody>
          <a:bodyPr vert="horz" wrap="square" lIns="91440" tIns="45720" rIns="91440" bIns="45720" numCol="1" rtlCol="0" anchor="t" anchorCtr="0" compatLnSpc="1"/>
          <a:lstStyle/>
          <a:p>
            <a:pPr algn="ctr"/>
            <a:endParaRPr lang="zh-CN" altLang="en-US">
              <a:cs typeface="+mn-ea"/>
            </a:endParaRPr>
          </a:p>
        </p:txBody>
      </p:sp>
      <p:sp>
        <p:nvSpPr>
          <p:cNvPr id="42" name="矩形 41"/>
          <p:cNvSpPr/>
          <p:nvPr/>
        </p:nvSpPr>
        <p:spPr bwMode="auto">
          <a:xfrm>
            <a:off x="755576" y="2859785"/>
            <a:ext cx="2016224" cy="1224136"/>
          </a:xfrm>
          <a:prstGeom prst="rect">
            <a:avLst/>
          </a:prstGeom>
          <a:blipFill>
            <a:blip r:embed="rId3"/>
            <a:stretch>
              <a:fillRect/>
            </a:stretch>
          </a:blipFill>
          <a:ln w="15875">
            <a:noFill/>
          </a:ln>
          <a:effectLst/>
        </p:spPr>
        <p:txBody>
          <a:bodyPr vert="horz" wrap="square" lIns="91440" tIns="45720" rIns="91440" bIns="45720" numCol="1" rtlCol="0" anchor="t" anchorCtr="0" compatLnSpc="1"/>
          <a:lstStyle/>
          <a:p>
            <a:pPr algn="ctr"/>
            <a:endParaRPr lang="zh-CN" altLang="en-US">
              <a:cs typeface="+mn-ea"/>
            </a:endParaRPr>
          </a:p>
        </p:txBody>
      </p:sp>
      <p:sp>
        <p:nvSpPr>
          <p:cNvPr id="43" name="矩形 42"/>
          <p:cNvSpPr/>
          <p:nvPr/>
        </p:nvSpPr>
        <p:spPr bwMode="auto">
          <a:xfrm>
            <a:off x="2843808" y="2859785"/>
            <a:ext cx="2016224" cy="1224136"/>
          </a:xfrm>
          <a:prstGeom prst="rect">
            <a:avLst/>
          </a:prstGeom>
          <a:blipFill>
            <a:blip r:embed="rId4"/>
            <a:stretch>
              <a:fillRect/>
            </a:stretch>
          </a:blipFill>
          <a:ln w="15875">
            <a:noFill/>
          </a:ln>
          <a:effectLst/>
        </p:spPr>
        <p:txBody>
          <a:bodyPr vert="horz" wrap="square" lIns="91440" tIns="45720" rIns="91440" bIns="45720" numCol="1" rtlCol="0" anchor="t" anchorCtr="0" compatLnSpc="1"/>
          <a:lstStyle/>
          <a:p>
            <a:pPr algn="ctr"/>
            <a:endParaRPr lang="zh-CN" altLang="en-US">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53" presetClass="entr" presetSubtype="16" fill="hold" grpId="0" nodeType="after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p:cTn id="17" dur="300" fill="hold"/>
                                        <p:tgtEl>
                                          <p:spTgt spid="40"/>
                                        </p:tgtEl>
                                        <p:attrNameLst>
                                          <p:attrName>ppt_w</p:attrName>
                                        </p:attrNameLst>
                                      </p:cBhvr>
                                      <p:tavLst>
                                        <p:tav tm="0">
                                          <p:val>
                                            <p:fltVal val="0"/>
                                          </p:val>
                                        </p:tav>
                                        <p:tav tm="100000">
                                          <p:val>
                                            <p:strVal val="#ppt_w"/>
                                          </p:val>
                                        </p:tav>
                                      </p:tavLst>
                                    </p:anim>
                                    <p:anim calcmode="lin" valueType="num">
                                      <p:cBhvr>
                                        <p:cTn id="18" dur="300" fill="hold"/>
                                        <p:tgtEl>
                                          <p:spTgt spid="40"/>
                                        </p:tgtEl>
                                        <p:attrNameLst>
                                          <p:attrName>ppt_h</p:attrName>
                                        </p:attrNameLst>
                                      </p:cBhvr>
                                      <p:tavLst>
                                        <p:tav tm="0">
                                          <p:val>
                                            <p:fltVal val="0"/>
                                          </p:val>
                                        </p:tav>
                                        <p:tav tm="100000">
                                          <p:val>
                                            <p:strVal val="#ppt_h"/>
                                          </p:val>
                                        </p:tav>
                                      </p:tavLst>
                                    </p:anim>
                                    <p:animEffect transition="in" filter="fade">
                                      <p:cBhvr>
                                        <p:cTn id="19" dur="300"/>
                                        <p:tgtEl>
                                          <p:spTgt spid="40"/>
                                        </p:tgtEl>
                                      </p:cBhvr>
                                    </p:animEffect>
                                  </p:childTnLst>
                                </p:cTn>
                              </p:par>
                            </p:childTnLst>
                          </p:cTn>
                        </p:par>
                        <p:par>
                          <p:cTn id="20" fill="hold">
                            <p:stCondLst>
                              <p:cond delay="1149"/>
                            </p:stCondLst>
                            <p:childTnLst>
                              <p:par>
                                <p:cTn id="21" presetID="53" presetClass="entr" presetSubtype="16"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 calcmode="lin" valueType="num">
                                      <p:cBhvr>
                                        <p:cTn id="23" dur="300" fill="hold"/>
                                        <p:tgtEl>
                                          <p:spTgt spid="41"/>
                                        </p:tgtEl>
                                        <p:attrNameLst>
                                          <p:attrName>ppt_w</p:attrName>
                                        </p:attrNameLst>
                                      </p:cBhvr>
                                      <p:tavLst>
                                        <p:tav tm="0">
                                          <p:val>
                                            <p:fltVal val="0"/>
                                          </p:val>
                                        </p:tav>
                                        <p:tav tm="100000">
                                          <p:val>
                                            <p:strVal val="#ppt_w"/>
                                          </p:val>
                                        </p:tav>
                                      </p:tavLst>
                                    </p:anim>
                                    <p:anim calcmode="lin" valueType="num">
                                      <p:cBhvr>
                                        <p:cTn id="24" dur="300" fill="hold"/>
                                        <p:tgtEl>
                                          <p:spTgt spid="41"/>
                                        </p:tgtEl>
                                        <p:attrNameLst>
                                          <p:attrName>ppt_h</p:attrName>
                                        </p:attrNameLst>
                                      </p:cBhvr>
                                      <p:tavLst>
                                        <p:tav tm="0">
                                          <p:val>
                                            <p:fltVal val="0"/>
                                          </p:val>
                                        </p:tav>
                                        <p:tav tm="100000">
                                          <p:val>
                                            <p:strVal val="#ppt_h"/>
                                          </p:val>
                                        </p:tav>
                                      </p:tavLst>
                                    </p:anim>
                                    <p:animEffect transition="in" filter="fade">
                                      <p:cBhvr>
                                        <p:cTn id="25" dur="300"/>
                                        <p:tgtEl>
                                          <p:spTgt spid="41"/>
                                        </p:tgtEl>
                                      </p:cBhvr>
                                    </p:animEffect>
                                  </p:childTnLst>
                                </p:cTn>
                              </p:par>
                            </p:childTnLst>
                          </p:cTn>
                        </p:par>
                        <p:par>
                          <p:cTn id="26" fill="hold">
                            <p:stCondLst>
                              <p:cond delay="1649"/>
                            </p:stCondLst>
                            <p:childTnLst>
                              <p:par>
                                <p:cTn id="27" presetID="53" presetClass="entr" presetSubtype="16"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 calcmode="lin" valueType="num">
                                      <p:cBhvr>
                                        <p:cTn id="29" dur="300" fill="hold"/>
                                        <p:tgtEl>
                                          <p:spTgt spid="42"/>
                                        </p:tgtEl>
                                        <p:attrNameLst>
                                          <p:attrName>ppt_w</p:attrName>
                                        </p:attrNameLst>
                                      </p:cBhvr>
                                      <p:tavLst>
                                        <p:tav tm="0">
                                          <p:val>
                                            <p:fltVal val="0"/>
                                          </p:val>
                                        </p:tav>
                                        <p:tav tm="100000">
                                          <p:val>
                                            <p:strVal val="#ppt_w"/>
                                          </p:val>
                                        </p:tav>
                                      </p:tavLst>
                                    </p:anim>
                                    <p:anim calcmode="lin" valueType="num">
                                      <p:cBhvr>
                                        <p:cTn id="30" dur="300" fill="hold"/>
                                        <p:tgtEl>
                                          <p:spTgt spid="42"/>
                                        </p:tgtEl>
                                        <p:attrNameLst>
                                          <p:attrName>ppt_h</p:attrName>
                                        </p:attrNameLst>
                                      </p:cBhvr>
                                      <p:tavLst>
                                        <p:tav tm="0">
                                          <p:val>
                                            <p:fltVal val="0"/>
                                          </p:val>
                                        </p:tav>
                                        <p:tav tm="100000">
                                          <p:val>
                                            <p:strVal val="#ppt_h"/>
                                          </p:val>
                                        </p:tav>
                                      </p:tavLst>
                                    </p:anim>
                                    <p:animEffect transition="in" filter="fade">
                                      <p:cBhvr>
                                        <p:cTn id="31" dur="300"/>
                                        <p:tgtEl>
                                          <p:spTgt spid="42"/>
                                        </p:tgtEl>
                                      </p:cBhvr>
                                    </p:animEffect>
                                  </p:childTnLst>
                                </p:cTn>
                              </p:par>
                            </p:childTnLst>
                          </p:cTn>
                        </p:par>
                        <p:par>
                          <p:cTn id="32" fill="hold">
                            <p:stCondLst>
                              <p:cond delay="2149"/>
                            </p:stCondLst>
                            <p:childTnLst>
                              <p:par>
                                <p:cTn id="33" presetID="53" presetClass="entr" presetSubtype="16" fill="hold" grpId="0" nodeType="after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300" fill="hold"/>
                                        <p:tgtEl>
                                          <p:spTgt spid="43"/>
                                        </p:tgtEl>
                                        <p:attrNameLst>
                                          <p:attrName>ppt_w</p:attrName>
                                        </p:attrNameLst>
                                      </p:cBhvr>
                                      <p:tavLst>
                                        <p:tav tm="0">
                                          <p:val>
                                            <p:fltVal val="0"/>
                                          </p:val>
                                        </p:tav>
                                        <p:tav tm="100000">
                                          <p:val>
                                            <p:strVal val="#ppt_w"/>
                                          </p:val>
                                        </p:tav>
                                      </p:tavLst>
                                    </p:anim>
                                    <p:anim calcmode="lin" valueType="num">
                                      <p:cBhvr>
                                        <p:cTn id="36" dur="300" fill="hold"/>
                                        <p:tgtEl>
                                          <p:spTgt spid="43"/>
                                        </p:tgtEl>
                                        <p:attrNameLst>
                                          <p:attrName>ppt_h</p:attrName>
                                        </p:attrNameLst>
                                      </p:cBhvr>
                                      <p:tavLst>
                                        <p:tav tm="0">
                                          <p:val>
                                            <p:fltVal val="0"/>
                                          </p:val>
                                        </p:tav>
                                        <p:tav tm="100000">
                                          <p:val>
                                            <p:strVal val="#ppt_h"/>
                                          </p:val>
                                        </p:tav>
                                      </p:tavLst>
                                    </p:anim>
                                    <p:animEffect transition="in" filter="fade">
                                      <p:cBhvr>
                                        <p:cTn id="37" dur="300"/>
                                        <p:tgtEl>
                                          <p:spTgt spid="43"/>
                                        </p:tgtEl>
                                      </p:cBhvr>
                                    </p:animEffect>
                                  </p:childTnLst>
                                </p:cTn>
                              </p:par>
                            </p:childTnLst>
                          </p:cTn>
                        </p:par>
                        <p:par>
                          <p:cTn id="38" fill="hold">
                            <p:stCondLst>
                              <p:cond delay="2649"/>
                            </p:stCondLst>
                            <p:childTnLst>
                              <p:par>
                                <p:cTn id="39" presetID="22" presetClass="entr" presetSubtype="8"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par>
                          <p:cTn id="42" fill="hold">
                            <p:stCondLst>
                              <p:cond delay="3149"/>
                            </p:stCondLst>
                            <p:childTnLst>
                              <p:par>
                                <p:cTn id="43" presetID="31" presetClass="entr" presetSubtype="0"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 calcmode="lin" valueType="num">
                                      <p:cBhvr>
                                        <p:cTn id="45" dur="750" fill="hold"/>
                                        <p:tgtEl>
                                          <p:spTgt spid="32"/>
                                        </p:tgtEl>
                                        <p:attrNameLst>
                                          <p:attrName>ppt_w</p:attrName>
                                        </p:attrNameLst>
                                      </p:cBhvr>
                                      <p:tavLst>
                                        <p:tav tm="0">
                                          <p:val>
                                            <p:fltVal val="0"/>
                                          </p:val>
                                        </p:tav>
                                        <p:tav tm="100000">
                                          <p:val>
                                            <p:strVal val="#ppt_w"/>
                                          </p:val>
                                        </p:tav>
                                      </p:tavLst>
                                    </p:anim>
                                    <p:anim calcmode="lin" valueType="num">
                                      <p:cBhvr>
                                        <p:cTn id="46" dur="750" fill="hold"/>
                                        <p:tgtEl>
                                          <p:spTgt spid="32"/>
                                        </p:tgtEl>
                                        <p:attrNameLst>
                                          <p:attrName>ppt_h</p:attrName>
                                        </p:attrNameLst>
                                      </p:cBhvr>
                                      <p:tavLst>
                                        <p:tav tm="0">
                                          <p:val>
                                            <p:fltVal val="0"/>
                                          </p:val>
                                        </p:tav>
                                        <p:tav tm="100000">
                                          <p:val>
                                            <p:strVal val="#ppt_h"/>
                                          </p:val>
                                        </p:tav>
                                      </p:tavLst>
                                    </p:anim>
                                    <p:anim calcmode="lin" valueType="num">
                                      <p:cBhvr>
                                        <p:cTn id="47" dur="750" fill="hold"/>
                                        <p:tgtEl>
                                          <p:spTgt spid="32"/>
                                        </p:tgtEl>
                                        <p:attrNameLst>
                                          <p:attrName>style.rotation</p:attrName>
                                        </p:attrNameLst>
                                      </p:cBhvr>
                                      <p:tavLst>
                                        <p:tav tm="0">
                                          <p:val>
                                            <p:fltVal val="90"/>
                                          </p:val>
                                        </p:tav>
                                        <p:tav tm="100000">
                                          <p:val>
                                            <p:fltVal val="0"/>
                                          </p:val>
                                        </p:tav>
                                      </p:tavLst>
                                    </p:anim>
                                    <p:animEffect transition="in" filter="fade">
                                      <p:cBhvr>
                                        <p:cTn id="48" dur="750"/>
                                        <p:tgtEl>
                                          <p:spTgt spid="32"/>
                                        </p:tgtEl>
                                      </p:cBhvr>
                                    </p:animEffect>
                                  </p:childTnLst>
                                </p:cTn>
                              </p:par>
                            </p:childTnLst>
                          </p:cTn>
                        </p:par>
                        <p:par>
                          <p:cTn id="49" fill="hold">
                            <p:stCondLst>
                              <p:cond delay="4149"/>
                            </p:stCondLst>
                            <p:childTnLst>
                              <p:par>
                                <p:cTn id="50" presetID="22" presetClass="entr" presetSubtype="8" fill="hold" grpId="0" nodeType="after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wipe(left)">
                                      <p:cBhvr>
                                        <p:cTn id="52" dur="500"/>
                                        <p:tgtEl>
                                          <p:spTgt spid="33"/>
                                        </p:tgtEl>
                                      </p:cBhvr>
                                    </p:animEffect>
                                  </p:childTnLst>
                                </p:cTn>
                              </p:par>
                            </p:childTnLst>
                          </p:cTn>
                        </p:par>
                        <p:par>
                          <p:cTn id="53" fill="hold">
                            <p:stCondLst>
                              <p:cond delay="4649"/>
                            </p:stCondLst>
                            <p:childTnLst>
                              <p:par>
                                <p:cTn id="54" presetID="31" presetClass="entr" presetSubtype="0" fill="hold" grpId="0"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750" fill="hold"/>
                                        <p:tgtEl>
                                          <p:spTgt spid="34"/>
                                        </p:tgtEl>
                                        <p:attrNameLst>
                                          <p:attrName>ppt_w</p:attrName>
                                        </p:attrNameLst>
                                      </p:cBhvr>
                                      <p:tavLst>
                                        <p:tav tm="0">
                                          <p:val>
                                            <p:fltVal val="0"/>
                                          </p:val>
                                        </p:tav>
                                        <p:tav tm="100000">
                                          <p:val>
                                            <p:strVal val="#ppt_w"/>
                                          </p:val>
                                        </p:tav>
                                      </p:tavLst>
                                    </p:anim>
                                    <p:anim calcmode="lin" valueType="num">
                                      <p:cBhvr>
                                        <p:cTn id="57" dur="750" fill="hold"/>
                                        <p:tgtEl>
                                          <p:spTgt spid="34"/>
                                        </p:tgtEl>
                                        <p:attrNameLst>
                                          <p:attrName>ppt_h</p:attrName>
                                        </p:attrNameLst>
                                      </p:cBhvr>
                                      <p:tavLst>
                                        <p:tav tm="0">
                                          <p:val>
                                            <p:fltVal val="0"/>
                                          </p:val>
                                        </p:tav>
                                        <p:tav tm="100000">
                                          <p:val>
                                            <p:strVal val="#ppt_h"/>
                                          </p:val>
                                        </p:tav>
                                      </p:tavLst>
                                    </p:anim>
                                    <p:anim calcmode="lin" valueType="num">
                                      <p:cBhvr>
                                        <p:cTn id="58" dur="750" fill="hold"/>
                                        <p:tgtEl>
                                          <p:spTgt spid="34"/>
                                        </p:tgtEl>
                                        <p:attrNameLst>
                                          <p:attrName>style.rotation</p:attrName>
                                        </p:attrNameLst>
                                      </p:cBhvr>
                                      <p:tavLst>
                                        <p:tav tm="0">
                                          <p:val>
                                            <p:fltVal val="90"/>
                                          </p:val>
                                        </p:tav>
                                        <p:tav tm="100000">
                                          <p:val>
                                            <p:fltVal val="0"/>
                                          </p:val>
                                        </p:tav>
                                      </p:tavLst>
                                    </p:anim>
                                    <p:animEffect transition="in" filter="fade">
                                      <p:cBhvr>
                                        <p:cTn id="59" dur="750"/>
                                        <p:tgtEl>
                                          <p:spTgt spid="34"/>
                                        </p:tgtEl>
                                      </p:cBhvr>
                                    </p:animEffect>
                                  </p:childTnLst>
                                </p:cTn>
                              </p:par>
                            </p:childTnLst>
                          </p:cTn>
                        </p:par>
                        <p:par>
                          <p:cTn id="60" fill="hold">
                            <p:stCondLst>
                              <p:cond delay="5649"/>
                            </p:stCondLst>
                            <p:childTnLst>
                              <p:par>
                                <p:cTn id="61" presetID="22" presetClass="entr" presetSubtype="8" fill="hold" grpId="0"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wipe(left)">
                                      <p:cBhvr>
                                        <p:cTn id="63" dur="500"/>
                                        <p:tgtEl>
                                          <p:spTgt spid="35"/>
                                        </p:tgtEl>
                                      </p:cBhvr>
                                    </p:animEffect>
                                  </p:childTnLst>
                                </p:cTn>
                              </p:par>
                            </p:childTnLst>
                          </p:cTn>
                        </p:par>
                        <p:par>
                          <p:cTn id="64" fill="hold">
                            <p:stCondLst>
                              <p:cond delay="6149"/>
                            </p:stCondLst>
                            <p:childTnLst>
                              <p:par>
                                <p:cTn id="65" presetID="31" presetClass="entr" presetSubtype="0" fill="hold" grpId="0" nodeType="afterEffect">
                                  <p:stCondLst>
                                    <p:cond delay="0"/>
                                  </p:stCondLst>
                                  <p:childTnLst>
                                    <p:set>
                                      <p:cBhvr>
                                        <p:cTn id="66" dur="1" fill="hold">
                                          <p:stCondLst>
                                            <p:cond delay="0"/>
                                          </p:stCondLst>
                                        </p:cTn>
                                        <p:tgtEl>
                                          <p:spTgt spid="36"/>
                                        </p:tgtEl>
                                        <p:attrNameLst>
                                          <p:attrName>style.visibility</p:attrName>
                                        </p:attrNameLst>
                                      </p:cBhvr>
                                      <p:to>
                                        <p:strVal val="visible"/>
                                      </p:to>
                                    </p:set>
                                    <p:anim calcmode="lin" valueType="num">
                                      <p:cBhvr>
                                        <p:cTn id="67" dur="750" fill="hold"/>
                                        <p:tgtEl>
                                          <p:spTgt spid="36"/>
                                        </p:tgtEl>
                                        <p:attrNameLst>
                                          <p:attrName>ppt_w</p:attrName>
                                        </p:attrNameLst>
                                      </p:cBhvr>
                                      <p:tavLst>
                                        <p:tav tm="0">
                                          <p:val>
                                            <p:fltVal val="0"/>
                                          </p:val>
                                        </p:tav>
                                        <p:tav tm="100000">
                                          <p:val>
                                            <p:strVal val="#ppt_w"/>
                                          </p:val>
                                        </p:tav>
                                      </p:tavLst>
                                    </p:anim>
                                    <p:anim calcmode="lin" valueType="num">
                                      <p:cBhvr>
                                        <p:cTn id="68" dur="750" fill="hold"/>
                                        <p:tgtEl>
                                          <p:spTgt spid="36"/>
                                        </p:tgtEl>
                                        <p:attrNameLst>
                                          <p:attrName>ppt_h</p:attrName>
                                        </p:attrNameLst>
                                      </p:cBhvr>
                                      <p:tavLst>
                                        <p:tav tm="0">
                                          <p:val>
                                            <p:fltVal val="0"/>
                                          </p:val>
                                        </p:tav>
                                        <p:tav tm="100000">
                                          <p:val>
                                            <p:strVal val="#ppt_h"/>
                                          </p:val>
                                        </p:tav>
                                      </p:tavLst>
                                    </p:anim>
                                    <p:anim calcmode="lin" valueType="num">
                                      <p:cBhvr>
                                        <p:cTn id="69" dur="750" fill="hold"/>
                                        <p:tgtEl>
                                          <p:spTgt spid="36"/>
                                        </p:tgtEl>
                                        <p:attrNameLst>
                                          <p:attrName>style.rotation</p:attrName>
                                        </p:attrNameLst>
                                      </p:cBhvr>
                                      <p:tavLst>
                                        <p:tav tm="0">
                                          <p:val>
                                            <p:fltVal val="90"/>
                                          </p:val>
                                        </p:tav>
                                        <p:tav tm="100000">
                                          <p:val>
                                            <p:fltVal val="0"/>
                                          </p:val>
                                        </p:tav>
                                      </p:tavLst>
                                    </p:anim>
                                    <p:animEffect transition="in" filter="fade">
                                      <p:cBhvr>
                                        <p:cTn id="70" dur="750"/>
                                        <p:tgtEl>
                                          <p:spTgt spid="36"/>
                                        </p:tgtEl>
                                      </p:cBhvr>
                                    </p:animEffect>
                                  </p:childTnLst>
                                </p:cTn>
                              </p:par>
                            </p:childTnLst>
                          </p:cTn>
                        </p:par>
                        <p:par>
                          <p:cTn id="71" fill="hold">
                            <p:stCondLst>
                              <p:cond delay="7149"/>
                            </p:stCondLst>
                            <p:childTnLst>
                              <p:par>
                                <p:cTn id="72" presetID="22" presetClass="entr" presetSubtype="8" fill="hold" grpId="0" nodeType="after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par>
                          <p:cTn id="75" fill="hold">
                            <p:stCondLst>
                              <p:cond delay="7649"/>
                            </p:stCondLst>
                            <p:childTnLst>
                              <p:par>
                                <p:cTn id="76" presetID="31" presetClass="entr" presetSubtype="0" fill="hold" grpId="0" nodeType="afterEffect">
                                  <p:stCondLst>
                                    <p:cond delay="0"/>
                                  </p:stCondLst>
                                  <p:childTnLst>
                                    <p:set>
                                      <p:cBhvr>
                                        <p:cTn id="77" dur="1" fill="hold">
                                          <p:stCondLst>
                                            <p:cond delay="0"/>
                                          </p:stCondLst>
                                        </p:cTn>
                                        <p:tgtEl>
                                          <p:spTgt spid="38"/>
                                        </p:tgtEl>
                                        <p:attrNameLst>
                                          <p:attrName>style.visibility</p:attrName>
                                        </p:attrNameLst>
                                      </p:cBhvr>
                                      <p:to>
                                        <p:strVal val="visible"/>
                                      </p:to>
                                    </p:set>
                                    <p:anim calcmode="lin" valueType="num">
                                      <p:cBhvr>
                                        <p:cTn id="78" dur="750" fill="hold"/>
                                        <p:tgtEl>
                                          <p:spTgt spid="38"/>
                                        </p:tgtEl>
                                        <p:attrNameLst>
                                          <p:attrName>ppt_w</p:attrName>
                                        </p:attrNameLst>
                                      </p:cBhvr>
                                      <p:tavLst>
                                        <p:tav tm="0">
                                          <p:val>
                                            <p:fltVal val="0"/>
                                          </p:val>
                                        </p:tav>
                                        <p:tav tm="100000">
                                          <p:val>
                                            <p:strVal val="#ppt_w"/>
                                          </p:val>
                                        </p:tav>
                                      </p:tavLst>
                                    </p:anim>
                                    <p:anim calcmode="lin" valueType="num">
                                      <p:cBhvr>
                                        <p:cTn id="79" dur="750" fill="hold"/>
                                        <p:tgtEl>
                                          <p:spTgt spid="38"/>
                                        </p:tgtEl>
                                        <p:attrNameLst>
                                          <p:attrName>ppt_h</p:attrName>
                                        </p:attrNameLst>
                                      </p:cBhvr>
                                      <p:tavLst>
                                        <p:tav tm="0">
                                          <p:val>
                                            <p:fltVal val="0"/>
                                          </p:val>
                                        </p:tav>
                                        <p:tav tm="100000">
                                          <p:val>
                                            <p:strVal val="#ppt_h"/>
                                          </p:val>
                                        </p:tav>
                                      </p:tavLst>
                                    </p:anim>
                                    <p:anim calcmode="lin" valueType="num">
                                      <p:cBhvr>
                                        <p:cTn id="80" dur="750" fill="hold"/>
                                        <p:tgtEl>
                                          <p:spTgt spid="38"/>
                                        </p:tgtEl>
                                        <p:attrNameLst>
                                          <p:attrName>style.rotation</p:attrName>
                                        </p:attrNameLst>
                                      </p:cBhvr>
                                      <p:tavLst>
                                        <p:tav tm="0">
                                          <p:val>
                                            <p:fltVal val="90"/>
                                          </p:val>
                                        </p:tav>
                                        <p:tav tm="100000">
                                          <p:val>
                                            <p:fltVal val="0"/>
                                          </p:val>
                                        </p:tav>
                                      </p:tavLst>
                                    </p:anim>
                                    <p:animEffect transition="in" filter="fade">
                                      <p:cBhvr>
                                        <p:cTn id="81" dur="750"/>
                                        <p:tgtEl>
                                          <p:spTgt spid="38"/>
                                        </p:tgtEl>
                                      </p:cBhvr>
                                    </p:animEffect>
                                  </p:childTnLst>
                                </p:cTn>
                              </p:par>
                            </p:childTnLst>
                          </p:cTn>
                        </p:par>
                        <p:par>
                          <p:cTn id="82" fill="hold">
                            <p:stCondLst>
                              <p:cond delay="8649"/>
                            </p:stCondLst>
                            <p:childTnLst>
                              <p:par>
                                <p:cTn id="83" presetID="22" presetClass="entr" presetSubtype="8" fill="hold" grpId="0" nodeType="after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wipe(left)">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p:bldP spid="32" grpId="0" animBg="1"/>
      <p:bldP spid="33" grpId="0"/>
      <p:bldP spid="34" grpId="0" animBg="1"/>
      <p:bldP spid="35" grpId="0"/>
      <p:bldP spid="36" grpId="0" animBg="1"/>
      <p:bldP spid="37" grpId="0"/>
      <p:bldP spid="38" grpId="0" animBg="1"/>
      <p:bldP spid="39" grpId="0"/>
      <p:bldP spid="40" grpId="0" animBg="1"/>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2268826"/>
            <a:ext cx="7165168" cy="830997"/>
          </a:xfrm>
          <a:prstGeom prst="rect">
            <a:avLst/>
          </a:prstGeom>
        </p:spPr>
        <p:txBody>
          <a:bodyPr wrap="square">
            <a:spAutoFit/>
          </a:bodyPr>
          <a:lstStyle/>
          <a:p>
            <a:pPr algn="ctr"/>
            <a:r>
              <a:rPr lang="zh-CN" altLang="en-US" sz="4800" b="1" dirty="0">
                <a:solidFill>
                  <a:schemeClr val="accent1"/>
                </a:solidFill>
                <a:latin typeface="+mn-ea"/>
              </a:rPr>
              <a:t>解决方案及总结</a:t>
            </a:r>
            <a:endParaRPr lang="zh-CN" altLang="en-US" sz="4800" b="1" dirty="0">
              <a:solidFill>
                <a:schemeClr val="accent1"/>
              </a:solidFill>
              <a:latin typeface="+mn-ea"/>
            </a:endParaRPr>
          </a:p>
        </p:txBody>
      </p:sp>
      <p:sp>
        <p:nvSpPr>
          <p:cNvPr id="13" name="矩形 12"/>
          <p:cNvSpPr/>
          <p:nvPr/>
        </p:nvSpPr>
        <p:spPr>
          <a:xfrm>
            <a:off x="1133607" y="3027815"/>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659663"/>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PART 05</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解决</a:t>
            </a:r>
            <a:r>
              <a:rPr lang="zh-CN" altLang="en-US" sz="1950" dirty="0" smtClean="0">
                <a:solidFill>
                  <a:schemeClr val="accent1"/>
                </a:solidFill>
                <a:latin typeface="微软雅黑" panose="020B0503020204020204" pitchFamily="34" charset="-122"/>
                <a:ea typeface="微软雅黑" panose="020B0503020204020204" pitchFamily="34" charset="-122"/>
              </a:rPr>
              <a:t>方案</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82" name="组合 81"/>
          <p:cNvGrpSpPr/>
          <p:nvPr/>
        </p:nvGrpSpPr>
        <p:grpSpPr>
          <a:xfrm flipH="1">
            <a:off x="4392488" y="1457399"/>
            <a:ext cx="4572000" cy="790824"/>
            <a:chOff x="-107776" y="1594012"/>
            <a:chExt cx="4572000" cy="790824"/>
          </a:xfrm>
        </p:grpSpPr>
        <p:sp>
          <p:nvSpPr>
            <p:cNvPr id="83" name="矩形 82"/>
            <p:cNvSpPr/>
            <p:nvPr/>
          </p:nvSpPr>
          <p:spPr>
            <a:xfrm>
              <a:off x="3048452" y="1594012"/>
              <a:ext cx="1415772" cy="362792"/>
            </a:xfrm>
            <a:prstGeom prst="rect">
              <a:avLst/>
            </a:prstGeom>
          </p:spPr>
          <p:txBody>
            <a:bodyPr wrap="none">
              <a:spAutoFit/>
            </a:bodyPr>
            <a:lstStyle/>
            <a:p>
              <a:pPr fontAlgn="base">
                <a:lnSpc>
                  <a:spcPct val="120000"/>
                </a:lnSpc>
              </a:pPr>
              <a:r>
                <a:rPr lang="zh-CN" altLang="en-US" sz="1600" dirty="0" smtClean="0">
                  <a:solidFill>
                    <a:schemeClr val="tx1">
                      <a:lumMod val="65000"/>
                      <a:lumOff val="35000"/>
                    </a:schemeClr>
                  </a:solidFill>
                  <a:latin typeface="+mn-ea"/>
                  <a:cs typeface="+mn-ea"/>
                  <a:sym typeface="Arial" panose="020B0604020202020204" pitchFamily="34" charset="0"/>
                </a:rPr>
                <a:t>添加标题内容</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84" name="矩形 83"/>
            <p:cNvSpPr/>
            <p:nvPr/>
          </p:nvSpPr>
          <p:spPr>
            <a:xfrm>
              <a:off x="-107776" y="1882647"/>
              <a:ext cx="4572000" cy="502189"/>
            </a:xfrm>
            <a:prstGeom prst="rect">
              <a:avLst/>
            </a:prstGeom>
          </p:spPr>
          <p:txBody>
            <a:bodyPr>
              <a:spAutoFit/>
            </a:bodyPr>
            <a:lstStyle/>
            <a:p>
              <a:pPr>
                <a:lnSpc>
                  <a:spcPct val="127000"/>
                </a:lnSpc>
              </a:pPr>
              <a:r>
                <a:rPr lang="zh-CN" altLang="en-US" sz="1050" dirty="0">
                  <a:solidFill>
                    <a:schemeClr val="tx1">
                      <a:lumMod val="65000"/>
                      <a:lumOff val="35000"/>
                    </a:schemeClr>
                  </a:solidFill>
                  <a:latin typeface="+mn-ea"/>
                  <a:cs typeface="+mn-ea"/>
                </a:rPr>
                <a:t>请输入相关内容请输入相关内容请输入相关内容请输入相关内容</a:t>
              </a:r>
              <a:endParaRPr lang="en-US" altLang="zh-CN" sz="1050" dirty="0">
                <a:solidFill>
                  <a:schemeClr val="tx1">
                    <a:lumMod val="65000"/>
                    <a:lumOff val="35000"/>
                  </a:schemeClr>
                </a:solidFill>
                <a:latin typeface="+mn-ea"/>
                <a:cs typeface="+mn-ea"/>
              </a:endParaRPr>
            </a:p>
            <a:p>
              <a:pPr>
                <a:lnSpc>
                  <a:spcPct val="127000"/>
                </a:lnSpc>
              </a:pPr>
              <a:r>
                <a:rPr lang="zh-CN" altLang="en-US" sz="1050" dirty="0">
                  <a:solidFill>
                    <a:schemeClr val="tx1">
                      <a:lumMod val="65000"/>
                      <a:lumOff val="35000"/>
                    </a:schemeClr>
                  </a:solidFill>
                  <a:latin typeface="+mn-ea"/>
                  <a:cs typeface="+mn-ea"/>
                </a:rPr>
                <a:t>请输入相关内容请输入相关内容请输入相关内容</a:t>
              </a:r>
              <a:endParaRPr lang="zh-CN" altLang="en-US" sz="1050" dirty="0">
                <a:solidFill>
                  <a:schemeClr val="tx1">
                    <a:lumMod val="65000"/>
                    <a:lumOff val="35000"/>
                  </a:schemeClr>
                </a:solidFill>
                <a:latin typeface="+mn-ea"/>
                <a:cs typeface="+mn-ea"/>
              </a:endParaRPr>
            </a:p>
          </p:txBody>
        </p:sp>
      </p:grpSp>
      <p:grpSp>
        <p:nvGrpSpPr>
          <p:cNvPr id="85" name="组合 84"/>
          <p:cNvGrpSpPr/>
          <p:nvPr/>
        </p:nvGrpSpPr>
        <p:grpSpPr>
          <a:xfrm flipH="1">
            <a:off x="4392488" y="2540104"/>
            <a:ext cx="4572000" cy="788239"/>
            <a:chOff x="-107776" y="1594012"/>
            <a:chExt cx="4572000" cy="788239"/>
          </a:xfrm>
        </p:grpSpPr>
        <p:sp>
          <p:nvSpPr>
            <p:cNvPr id="86" name="矩形 85"/>
            <p:cNvSpPr/>
            <p:nvPr/>
          </p:nvSpPr>
          <p:spPr>
            <a:xfrm>
              <a:off x="3048452" y="1594012"/>
              <a:ext cx="1415772" cy="362792"/>
            </a:xfrm>
            <a:prstGeom prst="rect">
              <a:avLst/>
            </a:prstGeom>
          </p:spPr>
          <p:txBody>
            <a:bodyPr wrap="none">
              <a:spAutoFit/>
            </a:bodyPr>
            <a:lstStyle/>
            <a:p>
              <a:pPr fontAlgn="base">
                <a:lnSpc>
                  <a:spcPct val="120000"/>
                </a:lnSpc>
              </a:pPr>
              <a:r>
                <a:rPr lang="zh-CN" altLang="en-US" sz="1600" dirty="0" smtClean="0">
                  <a:solidFill>
                    <a:schemeClr val="tx1">
                      <a:lumMod val="65000"/>
                      <a:lumOff val="35000"/>
                    </a:schemeClr>
                  </a:solidFill>
                  <a:latin typeface="+mn-ea"/>
                  <a:cs typeface="+mn-ea"/>
                  <a:sym typeface="Arial" panose="020B0604020202020204" pitchFamily="34" charset="0"/>
                </a:rPr>
                <a:t>添加标题内容</a:t>
              </a:r>
              <a:endParaRPr lang="zh-CN" altLang="en-US" sz="1600" dirty="0">
                <a:solidFill>
                  <a:schemeClr val="tx1">
                    <a:lumMod val="65000"/>
                    <a:lumOff val="35000"/>
                  </a:schemeClr>
                </a:solidFill>
                <a:latin typeface="+mn-ea"/>
                <a:cs typeface="+mn-ea"/>
                <a:sym typeface="Arial" panose="020B0604020202020204" pitchFamily="34" charset="0"/>
              </a:endParaRPr>
            </a:p>
          </p:txBody>
        </p:sp>
        <p:sp>
          <p:nvSpPr>
            <p:cNvPr id="87" name="矩形 86"/>
            <p:cNvSpPr/>
            <p:nvPr/>
          </p:nvSpPr>
          <p:spPr>
            <a:xfrm>
              <a:off x="-107776" y="1880062"/>
              <a:ext cx="4572000" cy="502189"/>
            </a:xfrm>
            <a:prstGeom prst="rect">
              <a:avLst/>
            </a:prstGeom>
          </p:spPr>
          <p:txBody>
            <a:bodyPr>
              <a:spAutoFit/>
            </a:bodyPr>
            <a:lstStyle/>
            <a:p>
              <a:pPr>
                <a:lnSpc>
                  <a:spcPct val="127000"/>
                </a:lnSpc>
              </a:pPr>
              <a:r>
                <a:rPr lang="zh-CN" altLang="en-US" sz="1050" dirty="0">
                  <a:solidFill>
                    <a:schemeClr val="tx1">
                      <a:lumMod val="65000"/>
                      <a:lumOff val="35000"/>
                    </a:schemeClr>
                  </a:solidFill>
                  <a:latin typeface="+mn-ea"/>
                  <a:cs typeface="+mn-ea"/>
                </a:rPr>
                <a:t>请输入相关内容请输入相关内容请输入相关内容请输入相关内容</a:t>
              </a:r>
              <a:endParaRPr lang="en-US" altLang="zh-CN" sz="1050" dirty="0">
                <a:solidFill>
                  <a:schemeClr val="tx1">
                    <a:lumMod val="65000"/>
                    <a:lumOff val="35000"/>
                  </a:schemeClr>
                </a:solidFill>
                <a:latin typeface="+mn-ea"/>
                <a:cs typeface="+mn-ea"/>
              </a:endParaRPr>
            </a:p>
            <a:p>
              <a:pPr>
                <a:lnSpc>
                  <a:spcPct val="127000"/>
                </a:lnSpc>
              </a:pPr>
              <a:r>
                <a:rPr lang="zh-CN" altLang="en-US" sz="1050" dirty="0">
                  <a:solidFill>
                    <a:schemeClr val="tx1">
                      <a:lumMod val="65000"/>
                      <a:lumOff val="35000"/>
                    </a:schemeClr>
                  </a:solidFill>
                  <a:latin typeface="+mn-ea"/>
                  <a:cs typeface="+mn-ea"/>
                </a:rPr>
                <a:t>请输入相关内容请输入相关内容请输入相关内容</a:t>
              </a:r>
              <a:endParaRPr lang="zh-CN" altLang="en-US" sz="1050" dirty="0">
                <a:solidFill>
                  <a:schemeClr val="tx1">
                    <a:lumMod val="65000"/>
                    <a:lumOff val="35000"/>
                  </a:schemeClr>
                </a:solidFill>
                <a:latin typeface="+mn-ea"/>
                <a:cs typeface="+mn-ea"/>
              </a:endParaRPr>
            </a:p>
          </p:txBody>
        </p:sp>
      </p:grpSp>
      <p:sp>
        <p:nvSpPr>
          <p:cNvPr id="88" name="矩形 87"/>
          <p:cNvSpPr>
            <a:spLocks noChangeArrowheads="1"/>
          </p:cNvSpPr>
          <p:nvPr/>
        </p:nvSpPr>
        <p:spPr bwMode="auto">
          <a:xfrm>
            <a:off x="560508" y="3807948"/>
            <a:ext cx="8022984" cy="4919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lnSpc>
                <a:spcPct val="130000"/>
              </a:lnSpc>
            </a:pPr>
            <a:r>
              <a:rPr lang="zh-CN" altLang="en-US" sz="1050" dirty="0">
                <a:solidFill>
                  <a:schemeClr val="tx1">
                    <a:lumMod val="65000"/>
                    <a:lumOff val="35000"/>
                  </a:schemeClr>
                </a:solidFill>
                <a:latin typeface="+mn-ea"/>
                <a:cs typeface="+mn-ea"/>
              </a:rPr>
              <a:t>您的内容打在这里，或者通过复制您的文本后，在此框中选择粘贴，并选择只保留文字。您的内容打在这里，或者通过复制您的文本后，在此框中选择粘贴，并选择只保留文字。您的内容打在这里，或者通过复制您的文本后，在此框中选择粘贴，并选择只保留文字</a:t>
            </a:r>
            <a:r>
              <a:rPr lang="zh-CN" altLang="en-US" sz="1050" dirty="0" smtClean="0">
                <a:solidFill>
                  <a:schemeClr val="tx1">
                    <a:lumMod val="65000"/>
                    <a:lumOff val="35000"/>
                  </a:schemeClr>
                </a:solidFill>
                <a:latin typeface="+mn-ea"/>
                <a:cs typeface="+mn-ea"/>
              </a:rPr>
              <a:t>。</a:t>
            </a:r>
            <a:endParaRPr lang="en-US" altLang="zh-CN" sz="1050" dirty="0">
              <a:solidFill>
                <a:schemeClr val="tx1">
                  <a:lumMod val="65000"/>
                  <a:lumOff val="35000"/>
                </a:schemeClr>
              </a:solidFill>
              <a:latin typeface="+mn-ea"/>
              <a:cs typeface="+mn-ea"/>
            </a:endParaRPr>
          </a:p>
        </p:txBody>
      </p:sp>
      <p:sp>
        <p:nvSpPr>
          <p:cNvPr id="89" name="矩形 88"/>
          <p:cNvSpPr/>
          <p:nvPr/>
        </p:nvSpPr>
        <p:spPr bwMode="auto">
          <a:xfrm>
            <a:off x="864096" y="1350089"/>
            <a:ext cx="3312368" cy="2085565"/>
          </a:xfrm>
          <a:prstGeom prst="rect">
            <a:avLst/>
          </a:prstGeom>
          <a:blipFill>
            <a:blip r:embed="rId1"/>
            <a:stretch>
              <a:fillRect/>
            </a:stretch>
          </a:blipFill>
          <a:ln w="15875">
            <a:noFill/>
          </a:ln>
          <a:effectLst/>
        </p:spPr>
        <p:txBody>
          <a:bodyPr vert="horz" wrap="square" lIns="91440" tIns="45720" rIns="91440" bIns="45720" numCol="1" rtlCol="0" anchor="t" anchorCtr="0" compatLnSpc="1"/>
          <a:lstStyle/>
          <a:p>
            <a:pPr algn="ctr"/>
            <a:endParaRPr lang="zh-CN" altLang="en-US">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42" presetClass="entr" presetSubtype="0" fill="hold" grpId="0" nodeType="afterEffect">
                                  <p:stCondLst>
                                    <p:cond delay="0"/>
                                  </p:stCondLst>
                                  <p:childTnLst>
                                    <p:set>
                                      <p:cBhvr>
                                        <p:cTn id="16" dur="1" fill="hold">
                                          <p:stCondLst>
                                            <p:cond delay="0"/>
                                          </p:stCondLst>
                                        </p:cTn>
                                        <p:tgtEl>
                                          <p:spTgt spid="88"/>
                                        </p:tgtEl>
                                        <p:attrNameLst>
                                          <p:attrName>style.visibility</p:attrName>
                                        </p:attrNameLst>
                                      </p:cBhvr>
                                      <p:to>
                                        <p:strVal val="visible"/>
                                      </p:to>
                                    </p:set>
                                    <p:animEffect transition="in" filter="fade">
                                      <p:cBhvr>
                                        <p:cTn id="17" dur="1000"/>
                                        <p:tgtEl>
                                          <p:spTgt spid="88"/>
                                        </p:tgtEl>
                                      </p:cBhvr>
                                    </p:animEffect>
                                    <p:anim calcmode="lin" valueType="num">
                                      <p:cBhvr>
                                        <p:cTn id="18" dur="1000" fill="hold"/>
                                        <p:tgtEl>
                                          <p:spTgt spid="88"/>
                                        </p:tgtEl>
                                        <p:attrNameLst>
                                          <p:attrName>ppt_x</p:attrName>
                                        </p:attrNameLst>
                                      </p:cBhvr>
                                      <p:tavLst>
                                        <p:tav tm="0">
                                          <p:val>
                                            <p:strVal val="#ppt_x"/>
                                          </p:val>
                                        </p:tav>
                                        <p:tav tm="100000">
                                          <p:val>
                                            <p:strVal val="#ppt_x"/>
                                          </p:val>
                                        </p:tav>
                                      </p:tavLst>
                                    </p:anim>
                                    <p:anim calcmode="lin" valueType="num">
                                      <p:cBhvr>
                                        <p:cTn id="19" dur="1000" fill="hold"/>
                                        <p:tgtEl>
                                          <p:spTgt spid="88"/>
                                        </p:tgtEl>
                                        <p:attrNameLst>
                                          <p:attrName>ppt_y</p:attrName>
                                        </p:attrNameLst>
                                      </p:cBhvr>
                                      <p:tavLst>
                                        <p:tav tm="0">
                                          <p:val>
                                            <p:strVal val="#ppt_y+.1"/>
                                          </p:val>
                                        </p:tav>
                                        <p:tav tm="100000">
                                          <p:val>
                                            <p:strVal val="#ppt_y"/>
                                          </p:val>
                                        </p:tav>
                                      </p:tavLst>
                                    </p:anim>
                                  </p:childTnLst>
                                </p:cTn>
                              </p:par>
                            </p:childTnLst>
                          </p:cTn>
                        </p:par>
                        <p:par>
                          <p:cTn id="20" fill="hold">
                            <p:stCondLst>
                              <p:cond delay="1649"/>
                            </p:stCondLst>
                            <p:childTnLst>
                              <p:par>
                                <p:cTn id="21" presetID="10" presetClass="entr" presetSubtype="0" fill="hold" grpId="0" nodeType="afterEffect">
                                  <p:stCondLst>
                                    <p:cond delay="0"/>
                                  </p:stCondLst>
                                  <p:childTnLst>
                                    <p:set>
                                      <p:cBhvr>
                                        <p:cTn id="22" dur="1" fill="hold">
                                          <p:stCondLst>
                                            <p:cond delay="0"/>
                                          </p:stCondLst>
                                        </p:cTn>
                                        <p:tgtEl>
                                          <p:spTgt spid="89"/>
                                        </p:tgtEl>
                                        <p:attrNameLst>
                                          <p:attrName>style.visibility</p:attrName>
                                        </p:attrNameLst>
                                      </p:cBhvr>
                                      <p:to>
                                        <p:strVal val="visible"/>
                                      </p:to>
                                    </p:set>
                                    <p:animEffect transition="in" filter="fade">
                                      <p:cBhvr>
                                        <p:cTn id="23"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8" grpId="0"/>
      <p:bldP spid="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方案评估</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62" name="Rectangle 5"/>
          <p:cNvSpPr>
            <a:spLocks noChangeArrowheads="1"/>
          </p:cNvSpPr>
          <p:nvPr/>
        </p:nvSpPr>
        <p:spPr bwMode="auto">
          <a:xfrm>
            <a:off x="550135" y="1998409"/>
            <a:ext cx="1801344" cy="1647282"/>
          </a:xfrm>
          <a:prstGeom prst="rect">
            <a:avLst/>
          </a:prstGeom>
          <a:solidFill>
            <a:schemeClr val="bg2">
              <a:lumMod val="85000"/>
              <a:alpha val="20000"/>
            </a:schemeClr>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cs typeface="+mn-ea"/>
            </a:endParaRPr>
          </a:p>
        </p:txBody>
      </p:sp>
      <p:sp>
        <p:nvSpPr>
          <p:cNvPr id="63" name="Rectangle 6"/>
          <p:cNvSpPr>
            <a:spLocks noChangeArrowheads="1"/>
          </p:cNvSpPr>
          <p:nvPr/>
        </p:nvSpPr>
        <p:spPr bwMode="auto">
          <a:xfrm>
            <a:off x="550135" y="3240389"/>
            <a:ext cx="1801344" cy="405302"/>
          </a:xfrm>
          <a:prstGeom prst="rect">
            <a:avLst/>
          </a:prstGeom>
          <a:solidFill>
            <a:schemeClr val="accent1"/>
          </a:solidFill>
          <a:ln>
            <a:noFill/>
          </a:ln>
        </p:spPr>
        <p:txBody>
          <a:bodyPr vert="horz" wrap="square" lIns="68580" tIns="34290" rIns="68580" bIns="34290" numCol="1" anchor="t" anchorCtr="0" compatLnSpc="1"/>
          <a:lstStyle/>
          <a:p>
            <a:endParaRPr lang="zh-CN" altLang="en-US" sz="1350">
              <a:solidFill>
                <a:schemeClr val="bg1"/>
              </a:solidFill>
              <a:latin typeface="+mn-ea"/>
              <a:cs typeface="+mn-ea"/>
            </a:endParaRPr>
          </a:p>
        </p:txBody>
      </p:sp>
      <p:sp>
        <p:nvSpPr>
          <p:cNvPr id="64" name="Freeform 7"/>
          <p:cNvSpPr/>
          <p:nvPr/>
        </p:nvSpPr>
        <p:spPr bwMode="auto">
          <a:xfrm flipV="1">
            <a:off x="1777894" y="1353171"/>
            <a:ext cx="1374710" cy="580697"/>
          </a:xfrm>
          <a:custGeom>
            <a:avLst/>
            <a:gdLst>
              <a:gd name="T0" fmla="*/ 223 w 244"/>
              <a:gd name="T1" fmla="*/ 0 h 103"/>
              <a:gd name="T2" fmla="*/ 122 w 244"/>
              <a:gd name="T3" fmla="*/ 82 h 103"/>
              <a:gd name="T4" fmla="*/ 21 w 244"/>
              <a:gd name="T5" fmla="*/ 0 h 103"/>
              <a:gd name="T6" fmla="*/ 0 w 244"/>
              <a:gd name="T7" fmla="*/ 0 h 103"/>
              <a:gd name="T8" fmla="*/ 122 w 244"/>
              <a:gd name="T9" fmla="*/ 103 h 103"/>
              <a:gd name="T10" fmla="*/ 244 w 244"/>
              <a:gd name="T11" fmla="*/ 0 h 103"/>
              <a:gd name="T12" fmla="*/ 223 w 244"/>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244" h="103">
                <a:moveTo>
                  <a:pt x="223" y="0"/>
                </a:moveTo>
                <a:cubicBezTo>
                  <a:pt x="213" y="48"/>
                  <a:pt x="172" y="82"/>
                  <a:pt x="122" y="82"/>
                </a:cubicBezTo>
                <a:cubicBezTo>
                  <a:pt x="72" y="82"/>
                  <a:pt x="31" y="48"/>
                  <a:pt x="21" y="0"/>
                </a:cubicBezTo>
                <a:cubicBezTo>
                  <a:pt x="0" y="0"/>
                  <a:pt x="0" y="0"/>
                  <a:pt x="0" y="0"/>
                </a:cubicBezTo>
                <a:cubicBezTo>
                  <a:pt x="10" y="60"/>
                  <a:pt x="61" y="103"/>
                  <a:pt x="122" y="103"/>
                </a:cubicBezTo>
                <a:cubicBezTo>
                  <a:pt x="183" y="103"/>
                  <a:pt x="234" y="60"/>
                  <a:pt x="244" y="0"/>
                </a:cubicBezTo>
                <a:lnTo>
                  <a:pt x="223" y="0"/>
                </a:lnTo>
                <a:close/>
              </a:path>
            </a:pathLst>
          </a:custGeom>
          <a:solidFill>
            <a:schemeClr val="accent2"/>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cs typeface="+mn-ea"/>
            </a:endParaRPr>
          </a:p>
        </p:txBody>
      </p:sp>
      <p:sp>
        <p:nvSpPr>
          <p:cNvPr id="65" name="Rectangle 5"/>
          <p:cNvSpPr>
            <a:spLocks noChangeArrowheads="1"/>
          </p:cNvSpPr>
          <p:nvPr/>
        </p:nvSpPr>
        <p:spPr bwMode="auto">
          <a:xfrm>
            <a:off x="2630930" y="1998409"/>
            <a:ext cx="1801344" cy="1647282"/>
          </a:xfrm>
          <a:prstGeom prst="rect">
            <a:avLst/>
          </a:prstGeom>
          <a:solidFill>
            <a:schemeClr val="bg2">
              <a:lumMod val="85000"/>
              <a:alpha val="20000"/>
            </a:schemeClr>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cs typeface="+mn-ea"/>
            </a:endParaRPr>
          </a:p>
        </p:txBody>
      </p:sp>
      <p:sp>
        <p:nvSpPr>
          <p:cNvPr id="66" name="Rectangle 6"/>
          <p:cNvSpPr>
            <a:spLocks noChangeArrowheads="1"/>
          </p:cNvSpPr>
          <p:nvPr/>
        </p:nvSpPr>
        <p:spPr bwMode="auto">
          <a:xfrm>
            <a:off x="2630930" y="3240389"/>
            <a:ext cx="1801344" cy="405302"/>
          </a:xfrm>
          <a:prstGeom prst="rect">
            <a:avLst/>
          </a:prstGeom>
          <a:solidFill>
            <a:schemeClr val="accent1"/>
          </a:solidFill>
          <a:ln>
            <a:noFill/>
          </a:ln>
        </p:spPr>
        <p:txBody>
          <a:bodyPr vert="horz" wrap="square" lIns="68580" tIns="34290" rIns="68580" bIns="34290" numCol="1" anchor="t" anchorCtr="0" compatLnSpc="1"/>
          <a:lstStyle/>
          <a:p>
            <a:endParaRPr lang="zh-CN" altLang="en-US" sz="1350">
              <a:solidFill>
                <a:schemeClr val="bg1"/>
              </a:solidFill>
              <a:latin typeface="+mn-ea"/>
              <a:cs typeface="+mn-ea"/>
            </a:endParaRPr>
          </a:p>
        </p:txBody>
      </p:sp>
      <p:sp>
        <p:nvSpPr>
          <p:cNvPr id="67" name="Freeform 7"/>
          <p:cNvSpPr/>
          <p:nvPr/>
        </p:nvSpPr>
        <p:spPr bwMode="auto">
          <a:xfrm>
            <a:off x="3884645" y="3719245"/>
            <a:ext cx="1374710" cy="580697"/>
          </a:xfrm>
          <a:custGeom>
            <a:avLst/>
            <a:gdLst>
              <a:gd name="T0" fmla="*/ 223 w 244"/>
              <a:gd name="T1" fmla="*/ 0 h 103"/>
              <a:gd name="T2" fmla="*/ 122 w 244"/>
              <a:gd name="T3" fmla="*/ 82 h 103"/>
              <a:gd name="T4" fmla="*/ 21 w 244"/>
              <a:gd name="T5" fmla="*/ 0 h 103"/>
              <a:gd name="T6" fmla="*/ 0 w 244"/>
              <a:gd name="T7" fmla="*/ 0 h 103"/>
              <a:gd name="T8" fmla="*/ 122 w 244"/>
              <a:gd name="T9" fmla="*/ 103 h 103"/>
              <a:gd name="T10" fmla="*/ 244 w 244"/>
              <a:gd name="T11" fmla="*/ 0 h 103"/>
              <a:gd name="T12" fmla="*/ 223 w 244"/>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244" h="103">
                <a:moveTo>
                  <a:pt x="223" y="0"/>
                </a:moveTo>
                <a:cubicBezTo>
                  <a:pt x="213" y="48"/>
                  <a:pt x="172" y="82"/>
                  <a:pt x="122" y="82"/>
                </a:cubicBezTo>
                <a:cubicBezTo>
                  <a:pt x="72" y="82"/>
                  <a:pt x="31" y="48"/>
                  <a:pt x="21" y="0"/>
                </a:cubicBezTo>
                <a:cubicBezTo>
                  <a:pt x="0" y="0"/>
                  <a:pt x="0" y="0"/>
                  <a:pt x="0" y="0"/>
                </a:cubicBezTo>
                <a:cubicBezTo>
                  <a:pt x="10" y="60"/>
                  <a:pt x="61" y="103"/>
                  <a:pt x="122" y="103"/>
                </a:cubicBezTo>
                <a:cubicBezTo>
                  <a:pt x="183" y="103"/>
                  <a:pt x="234" y="60"/>
                  <a:pt x="244" y="0"/>
                </a:cubicBezTo>
                <a:lnTo>
                  <a:pt x="223" y="0"/>
                </a:lnTo>
                <a:close/>
              </a:path>
            </a:pathLst>
          </a:custGeom>
          <a:solidFill>
            <a:schemeClr val="accent2"/>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cs typeface="+mn-ea"/>
            </a:endParaRPr>
          </a:p>
        </p:txBody>
      </p:sp>
      <p:sp>
        <p:nvSpPr>
          <p:cNvPr id="68" name="Rectangle 5"/>
          <p:cNvSpPr>
            <a:spLocks noChangeArrowheads="1"/>
          </p:cNvSpPr>
          <p:nvPr/>
        </p:nvSpPr>
        <p:spPr bwMode="auto">
          <a:xfrm>
            <a:off x="4711726" y="1998409"/>
            <a:ext cx="1801344" cy="1647282"/>
          </a:xfrm>
          <a:prstGeom prst="rect">
            <a:avLst/>
          </a:prstGeom>
          <a:solidFill>
            <a:schemeClr val="bg2">
              <a:lumMod val="85000"/>
              <a:alpha val="20000"/>
            </a:schemeClr>
          </a:solidFill>
          <a:ln>
            <a:noFill/>
          </a:ln>
        </p:spPr>
        <p:txBody>
          <a:bodyPr vert="horz" wrap="square" lIns="68580" tIns="34290" rIns="68580" bIns="34290" numCol="1" anchor="t" anchorCtr="0" compatLnSpc="1"/>
          <a:lstStyle/>
          <a:p>
            <a:endParaRPr lang="zh-CN" altLang="en-US" sz="1350" dirty="0">
              <a:solidFill>
                <a:schemeClr val="tx1">
                  <a:lumMod val="65000"/>
                  <a:lumOff val="35000"/>
                </a:schemeClr>
              </a:solidFill>
              <a:latin typeface="+mn-ea"/>
              <a:cs typeface="+mn-ea"/>
            </a:endParaRPr>
          </a:p>
        </p:txBody>
      </p:sp>
      <p:sp>
        <p:nvSpPr>
          <p:cNvPr id="69" name="Rectangle 6"/>
          <p:cNvSpPr>
            <a:spLocks noChangeArrowheads="1"/>
          </p:cNvSpPr>
          <p:nvPr/>
        </p:nvSpPr>
        <p:spPr bwMode="auto">
          <a:xfrm>
            <a:off x="4711726" y="3240389"/>
            <a:ext cx="1801344" cy="405302"/>
          </a:xfrm>
          <a:prstGeom prst="rect">
            <a:avLst/>
          </a:prstGeom>
          <a:solidFill>
            <a:schemeClr val="accent1"/>
          </a:solidFill>
          <a:ln>
            <a:noFill/>
          </a:ln>
        </p:spPr>
        <p:txBody>
          <a:bodyPr vert="horz" wrap="square" lIns="68580" tIns="34290" rIns="68580" bIns="34290" numCol="1" anchor="t" anchorCtr="0" compatLnSpc="1"/>
          <a:lstStyle/>
          <a:p>
            <a:endParaRPr lang="zh-CN" altLang="en-US" sz="1350">
              <a:solidFill>
                <a:schemeClr val="bg1"/>
              </a:solidFill>
              <a:latin typeface="+mn-ea"/>
              <a:cs typeface="+mn-ea"/>
            </a:endParaRPr>
          </a:p>
        </p:txBody>
      </p:sp>
      <p:sp>
        <p:nvSpPr>
          <p:cNvPr id="70" name="Freeform 7"/>
          <p:cNvSpPr/>
          <p:nvPr/>
        </p:nvSpPr>
        <p:spPr bwMode="auto">
          <a:xfrm flipV="1">
            <a:off x="5939485" y="1353171"/>
            <a:ext cx="1374710" cy="580697"/>
          </a:xfrm>
          <a:custGeom>
            <a:avLst/>
            <a:gdLst>
              <a:gd name="T0" fmla="*/ 223 w 244"/>
              <a:gd name="T1" fmla="*/ 0 h 103"/>
              <a:gd name="T2" fmla="*/ 122 w 244"/>
              <a:gd name="T3" fmla="*/ 82 h 103"/>
              <a:gd name="T4" fmla="*/ 21 w 244"/>
              <a:gd name="T5" fmla="*/ 0 h 103"/>
              <a:gd name="T6" fmla="*/ 0 w 244"/>
              <a:gd name="T7" fmla="*/ 0 h 103"/>
              <a:gd name="T8" fmla="*/ 122 w 244"/>
              <a:gd name="T9" fmla="*/ 103 h 103"/>
              <a:gd name="T10" fmla="*/ 244 w 244"/>
              <a:gd name="T11" fmla="*/ 0 h 103"/>
              <a:gd name="T12" fmla="*/ 223 w 244"/>
              <a:gd name="T13" fmla="*/ 0 h 103"/>
            </a:gdLst>
            <a:ahLst/>
            <a:cxnLst>
              <a:cxn ang="0">
                <a:pos x="T0" y="T1"/>
              </a:cxn>
              <a:cxn ang="0">
                <a:pos x="T2" y="T3"/>
              </a:cxn>
              <a:cxn ang="0">
                <a:pos x="T4" y="T5"/>
              </a:cxn>
              <a:cxn ang="0">
                <a:pos x="T6" y="T7"/>
              </a:cxn>
              <a:cxn ang="0">
                <a:pos x="T8" y="T9"/>
              </a:cxn>
              <a:cxn ang="0">
                <a:pos x="T10" y="T11"/>
              </a:cxn>
              <a:cxn ang="0">
                <a:pos x="T12" y="T13"/>
              </a:cxn>
            </a:cxnLst>
            <a:rect l="0" t="0" r="r" b="b"/>
            <a:pathLst>
              <a:path w="244" h="103">
                <a:moveTo>
                  <a:pt x="223" y="0"/>
                </a:moveTo>
                <a:cubicBezTo>
                  <a:pt x="213" y="48"/>
                  <a:pt x="172" y="82"/>
                  <a:pt x="122" y="82"/>
                </a:cubicBezTo>
                <a:cubicBezTo>
                  <a:pt x="72" y="82"/>
                  <a:pt x="31" y="48"/>
                  <a:pt x="21" y="0"/>
                </a:cubicBezTo>
                <a:cubicBezTo>
                  <a:pt x="0" y="0"/>
                  <a:pt x="0" y="0"/>
                  <a:pt x="0" y="0"/>
                </a:cubicBezTo>
                <a:cubicBezTo>
                  <a:pt x="10" y="60"/>
                  <a:pt x="61" y="103"/>
                  <a:pt x="122" y="103"/>
                </a:cubicBezTo>
                <a:cubicBezTo>
                  <a:pt x="183" y="103"/>
                  <a:pt x="234" y="60"/>
                  <a:pt x="244" y="0"/>
                </a:cubicBezTo>
                <a:lnTo>
                  <a:pt x="223" y="0"/>
                </a:lnTo>
                <a:close/>
              </a:path>
            </a:pathLst>
          </a:custGeom>
          <a:solidFill>
            <a:schemeClr val="accent2"/>
          </a:solidFill>
          <a:ln>
            <a:noFill/>
          </a:ln>
        </p:spPr>
        <p:txBody>
          <a:bodyPr vert="horz" wrap="square" lIns="68580" tIns="34290" rIns="68580" bIns="34290" numCol="1" anchor="t" anchorCtr="0" compatLnSpc="1"/>
          <a:lstStyle/>
          <a:p>
            <a:endParaRPr lang="zh-CN" altLang="en-US" sz="1350">
              <a:solidFill>
                <a:schemeClr val="tx1">
                  <a:lumMod val="65000"/>
                  <a:lumOff val="35000"/>
                </a:schemeClr>
              </a:solidFill>
              <a:latin typeface="+mn-ea"/>
              <a:cs typeface="+mn-ea"/>
            </a:endParaRPr>
          </a:p>
        </p:txBody>
      </p:sp>
      <p:sp>
        <p:nvSpPr>
          <p:cNvPr id="71" name="Rectangle 5"/>
          <p:cNvSpPr>
            <a:spLocks noChangeArrowheads="1"/>
          </p:cNvSpPr>
          <p:nvPr/>
        </p:nvSpPr>
        <p:spPr bwMode="auto">
          <a:xfrm>
            <a:off x="6792521" y="1998409"/>
            <a:ext cx="1801344" cy="1647282"/>
          </a:xfrm>
          <a:prstGeom prst="rect">
            <a:avLst/>
          </a:prstGeom>
          <a:solidFill>
            <a:schemeClr val="bg2">
              <a:lumMod val="85000"/>
              <a:alpha val="20000"/>
            </a:schemeClr>
          </a:solidFill>
          <a:ln>
            <a:noFill/>
          </a:ln>
        </p:spPr>
        <p:txBody>
          <a:bodyPr vert="horz" wrap="square" lIns="68580" tIns="34290" rIns="68580" bIns="34290" numCol="1" anchor="t" anchorCtr="0" compatLnSpc="1"/>
          <a:lstStyle/>
          <a:p>
            <a:endParaRPr lang="zh-CN" altLang="en-US" sz="1350" dirty="0">
              <a:solidFill>
                <a:schemeClr val="tx1">
                  <a:lumMod val="65000"/>
                  <a:lumOff val="35000"/>
                </a:schemeClr>
              </a:solidFill>
              <a:latin typeface="+mn-ea"/>
              <a:cs typeface="+mn-ea"/>
            </a:endParaRPr>
          </a:p>
        </p:txBody>
      </p:sp>
      <p:sp>
        <p:nvSpPr>
          <p:cNvPr id="72" name="Rectangle 6"/>
          <p:cNvSpPr>
            <a:spLocks noChangeArrowheads="1"/>
          </p:cNvSpPr>
          <p:nvPr/>
        </p:nvSpPr>
        <p:spPr bwMode="auto">
          <a:xfrm>
            <a:off x="6792521" y="3240389"/>
            <a:ext cx="1801344" cy="405302"/>
          </a:xfrm>
          <a:prstGeom prst="rect">
            <a:avLst/>
          </a:prstGeom>
          <a:solidFill>
            <a:schemeClr val="accent1"/>
          </a:solidFill>
          <a:ln>
            <a:noFill/>
          </a:ln>
        </p:spPr>
        <p:txBody>
          <a:bodyPr vert="horz" wrap="square" lIns="68580" tIns="34290" rIns="68580" bIns="34290" numCol="1" anchor="t" anchorCtr="0" compatLnSpc="1"/>
          <a:lstStyle/>
          <a:p>
            <a:endParaRPr lang="zh-CN" altLang="en-US" sz="1350">
              <a:solidFill>
                <a:schemeClr val="bg1"/>
              </a:solidFill>
              <a:latin typeface="+mn-ea"/>
              <a:cs typeface="+mn-ea"/>
            </a:endParaRPr>
          </a:p>
        </p:txBody>
      </p:sp>
      <p:sp>
        <p:nvSpPr>
          <p:cNvPr id="73" name="TextBox 76"/>
          <p:cNvSpPr txBox="1"/>
          <p:nvPr/>
        </p:nvSpPr>
        <p:spPr>
          <a:xfrm>
            <a:off x="985701" y="3292999"/>
            <a:ext cx="930213" cy="300082"/>
          </a:xfrm>
          <a:prstGeom prst="rect">
            <a:avLst/>
          </a:prstGeom>
          <a:noFill/>
        </p:spPr>
        <p:txBody>
          <a:bodyPr wrap="square" rtlCol="0">
            <a:spAutoFit/>
          </a:bodyPr>
          <a:lstStyle/>
          <a:p>
            <a:pPr algn="ctr"/>
            <a:r>
              <a:rPr lang="zh-CN" altLang="en-US" sz="1350" dirty="0">
                <a:solidFill>
                  <a:schemeClr val="bg1"/>
                </a:solidFill>
                <a:latin typeface="+mn-ea"/>
                <a:cs typeface="+mn-ea"/>
              </a:rPr>
              <a:t>添加标题</a:t>
            </a:r>
            <a:endParaRPr lang="zh-CN" altLang="en-US" sz="1350" dirty="0">
              <a:solidFill>
                <a:schemeClr val="bg1"/>
              </a:solidFill>
              <a:latin typeface="+mn-ea"/>
              <a:cs typeface="+mn-ea"/>
            </a:endParaRPr>
          </a:p>
        </p:txBody>
      </p:sp>
      <p:sp>
        <p:nvSpPr>
          <p:cNvPr id="74" name="文本框 73"/>
          <p:cNvSpPr txBox="1"/>
          <p:nvPr/>
        </p:nvSpPr>
        <p:spPr>
          <a:xfrm>
            <a:off x="653059" y="2224676"/>
            <a:ext cx="1595495" cy="434863"/>
          </a:xfrm>
          <a:prstGeom prst="rect">
            <a:avLst/>
          </a:prstGeom>
          <a:noFill/>
        </p:spPr>
        <p:txBody>
          <a:bodyPr wrap="square" rtlCol="0">
            <a:spAutoFit/>
          </a:bodyPr>
          <a:lstStyle/>
          <a:p>
            <a:pPr algn="ctr">
              <a:lnSpc>
                <a:spcPct val="130000"/>
              </a:lnSpc>
            </a:pPr>
            <a:r>
              <a:rPr lang="zh-CN" altLang="en-US" sz="900" dirty="0">
                <a:solidFill>
                  <a:schemeClr val="tx1">
                    <a:lumMod val="65000"/>
                    <a:lumOff val="35000"/>
                  </a:schemeClr>
                </a:solidFill>
                <a:latin typeface="+mn-ea"/>
                <a:cs typeface="+mn-ea"/>
              </a:rPr>
              <a:t>请在此添加文字说明，模板。请在此添加文字说明，模板。</a:t>
            </a:r>
            <a:endParaRPr lang="zh-CN" altLang="en-US" sz="900" dirty="0">
              <a:solidFill>
                <a:schemeClr val="tx1">
                  <a:lumMod val="65000"/>
                  <a:lumOff val="35000"/>
                </a:schemeClr>
              </a:solidFill>
              <a:latin typeface="+mn-ea"/>
              <a:cs typeface="+mn-ea"/>
            </a:endParaRPr>
          </a:p>
        </p:txBody>
      </p:sp>
      <p:sp>
        <p:nvSpPr>
          <p:cNvPr id="75" name="TextBox 76"/>
          <p:cNvSpPr txBox="1"/>
          <p:nvPr/>
        </p:nvSpPr>
        <p:spPr>
          <a:xfrm>
            <a:off x="3066496" y="3292999"/>
            <a:ext cx="930213" cy="300082"/>
          </a:xfrm>
          <a:prstGeom prst="rect">
            <a:avLst/>
          </a:prstGeom>
          <a:noFill/>
        </p:spPr>
        <p:txBody>
          <a:bodyPr wrap="square" rtlCol="0">
            <a:spAutoFit/>
          </a:bodyPr>
          <a:lstStyle/>
          <a:p>
            <a:pPr algn="ctr"/>
            <a:r>
              <a:rPr lang="zh-CN" altLang="en-US" sz="1350" dirty="0">
                <a:solidFill>
                  <a:schemeClr val="bg1"/>
                </a:solidFill>
                <a:latin typeface="+mn-ea"/>
                <a:cs typeface="+mn-ea"/>
              </a:rPr>
              <a:t>添加标题</a:t>
            </a:r>
            <a:endParaRPr lang="zh-CN" altLang="en-US" sz="1350" dirty="0">
              <a:solidFill>
                <a:schemeClr val="bg1"/>
              </a:solidFill>
              <a:latin typeface="+mn-ea"/>
              <a:cs typeface="+mn-ea"/>
            </a:endParaRPr>
          </a:p>
        </p:txBody>
      </p:sp>
      <p:sp>
        <p:nvSpPr>
          <p:cNvPr id="76" name="文本框 75"/>
          <p:cNvSpPr txBox="1"/>
          <p:nvPr/>
        </p:nvSpPr>
        <p:spPr>
          <a:xfrm>
            <a:off x="2732286" y="2224676"/>
            <a:ext cx="1595495" cy="434863"/>
          </a:xfrm>
          <a:prstGeom prst="rect">
            <a:avLst/>
          </a:prstGeom>
          <a:noFill/>
        </p:spPr>
        <p:txBody>
          <a:bodyPr wrap="square" rtlCol="0">
            <a:spAutoFit/>
          </a:bodyPr>
          <a:lstStyle/>
          <a:p>
            <a:pPr algn="ctr">
              <a:lnSpc>
                <a:spcPct val="130000"/>
              </a:lnSpc>
            </a:pPr>
            <a:r>
              <a:rPr lang="zh-CN" altLang="en-US" sz="900" dirty="0">
                <a:solidFill>
                  <a:schemeClr val="tx1">
                    <a:lumMod val="65000"/>
                    <a:lumOff val="35000"/>
                  </a:schemeClr>
                </a:solidFill>
                <a:latin typeface="+mn-ea"/>
                <a:cs typeface="+mn-ea"/>
              </a:rPr>
              <a:t>请在此添加文字说明，模板。请在此添加文字说明，模板。</a:t>
            </a:r>
            <a:endParaRPr lang="zh-CN" altLang="en-US" sz="900" dirty="0">
              <a:solidFill>
                <a:schemeClr val="tx1">
                  <a:lumMod val="65000"/>
                  <a:lumOff val="35000"/>
                </a:schemeClr>
              </a:solidFill>
              <a:latin typeface="+mn-ea"/>
              <a:cs typeface="+mn-ea"/>
            </a:endParaRPr>
          </a:p>
        </p:txBody>
      </p:sp>
      <p:sp>
        <p:nvSpPr>
          <p:cNvPr id="77" name="TextBox 76"/>
          <p:cNvSpPr txBox="1"/>
          <p:nvPr/>
        </p:nvSpPr>
        <p:spPr>
          <a:xfrm>
            <a:off x="5147292" y="3292999"/>
            <a:ext cx="930213" cy="300082"/>
          </a:xfrm>
          <a:prstGeom prst="rect">
            <a:avLst/>
          </a:prstGeom>
          <a:noFill/>
        </p:spPr>
        <p:txBody>
          <a:bodyPr wrap="square" rtlCol="0">
            <a:spAutoFit/>
          </a:bodyPr>
          <a:lstStyle/>
          <a:p>
            <a:pPr algn="ctr"/>
            <a:r>
              <a:rPr lang="zh-CN" altLang="en-US" sz="1350" dirty="0">
                <a:solidFill>
                  <a:schemeClr val="bg1"/>
                </a:solidFill>
                <a:latin typeface="+mn-ea"/>
                <a:cs typeface="+mn-ea"/>
              </a:rPr>
              <a:t>添加标题</a:t>
            </a:r>
            <a:endParaRPr lang="zh-CN" altLang="en-US" sz="1350" dirty="0">
              <a:solidFill>
                <a:schemeClr val="bg1"/>
              </a:solidFill>
              <a:latin typeface="+mn-ea"/>
              <a:cs typeface="+mn-ea"/>
            </a:endParaRPr>
          </a:p>
        </p:txBody>
      </p:sp>
      <p:sp>
        <p:nvSpPr>
          <p:cNvPr id="78" name="文本框 77"/>
          <p:cNvSpPr txBox="1"/>
          <p:nvPr/>
        </p:nvSpPr>
        <p:spPr>
          <a:xfrm>
            <a:off x="4835257" y="2224676"/>
            <a:ext cx="1595495" cy="434863"/>
          </a:xfrm>
          <a:prstGeom prst="rect">
            <a:avLst/>
          </a:prstGeom>
          <a:noFill/>
        </p:spPr>
        <p:txBody>
          <a:bodyPr wrap="square" rtlCol="0">
            <a:spAutoFit/>
          </a:bodyPr>
          <a:lstStyle/>
          <a:p>
            <a:pPr algn="ctr">
              <a:lnSpc>
                <a:spcPct val="130000"/>
              </a:lnSpc>
            </a:pPr>
            <a:r>
              <a:rPr lang="zh-CN" altLang="en-US" sz="900" dirty="0">
                <a:solidFill>
                  <a:schemeClr val="tx1">
                    <a:lumMod val="65000"/>
                    <a:lumOff val="35000"/>
                  </a:schemeClr>
                </a:solidFill>
                <a:latin typeface="+mn-ea"/>
                <a:cs typeface="+mn-ea"/>
              </a:rPr>
              <a:t>请在此添加文字说明，模板。请在此添加文字说明，模板。</a:t>
            </a:r>
            <a:endParaRPr lang="zh-CN" altLang="en-US" sz="900" dirty="0">
              <a:solidFill>
                <a:schemeClr val="tx1">
                  <a:lumMod val="65000"/>
                  <a:lumOff val="35000"/>
                </a:schemeClr>
              </a:solidFill>
              <a:latin typeface="+mn-ea"/>
              <a:cs typeface="+mn-ea"/>
            </a:endParaRPr>
          </a:p>
        </p:txBody>
      </p:sp>
      <p:sp>
        <p:nvSpPr>
          <p:cNvPr id="79" name="TextBox 76"/>
          <p:cNvSpPr txBox="1"/>
          <p:nvPr/>
        </p:nvSpPr>
        <p:spPr>
          <a:xfrm>
            <a:off x="7228087" y="3292999"/>
            <a:ext cx="930213" cy="300082"/>
          </a:xfrm>
          <a:prstGeom prst="rect">
            <a:avLst/>
          </a:prstGeom>
          <a:noFill/>
        </p:spPr>
        <p:txBody>
          <a:bodyPr wrap="square" rtlCol="0">
            <a:spAutoFit/>
          </a:bodyPr>
          <a:lstStyle/>
          <a:p>
            <a:pPr algn="ctr"/>
            <a:r>
              <a:rPr lang="zh-CN" altLang="en-US" sz="1350" dirty="0">
                <a:solidFill>
                  <a:schemeClr val="bg1"/>
                </a:solidFill>
                <a:latin typeface="+mn-ea"/>
                <a:cs typeface="+mn-ea"/>
              </a:rPr>
              <a:t>添加标题</a:t>
            </a:r>
            <a:endParaRPr lang="zh-CN" altLang="en-US" sz="1350" dirty="0">
              <a:solidFill>
                <a:schemeClr val="bg1"/>
              </a:solidFill>
              <a:latin typeface="+mn-ea"/>
              <a:cs typeface="+mn-ea"/>
            </a:endParaRPr>
          </a:p>
        </p:txBody>
      </p:sp>
      <p:sp>
        <p:nvSpPr>
          <p:cNvPr id="80" name="文本框 79"/>
          <p:cNvSpPr txBox="1"/>
          <p:nvPr/>
        </p:nvSpPr>
        <p:spPr>
          <a:xfrm>
            <a:off x="6928399" y="2224676"/>
            <a:ext cx="1595495" cy="434863"/>
          </a:xfrm>
          <a:prstGeom prst="rect">
            <a:avLst/>
          </a:prstGeom>
          <a:noFill/>
        </p:spPr>
        <p:txBody>
          <a:bodyPr wrap="square" rtlCol="0">
            <a:spAutoFit/>
          </a:bodyPr>
          <a:lstStyle/>
          <a:p>
            <a:pPr algn="ctr">
              <a:lnSpc>
                <a:spcPct val="130000"/>
              </a:lnSpc>
            </a:pPr>
            <a:r>
              <a:rPr lang="zh-CN" altLang="en-US" sz="900" dirty="0">
                <a:solidFill>
                  <a:schemeClr val="tx1">
                    <a:lumMod val="65000"/>
                    <a:lumOff val="35000"/>
                  </a:schemeClr>
                </a:solidFill>
                <a:latin typeface="+mn-ea"/>
                <a:cs typeface="+mn-ea"/>
              </a:rPr>
              <a:t>请在此添加文字说明，模板。请在此添加文字说明，模板。</a:t>
            </a:r>
            <a:endParaRPr lang="zh-CN" altLang="en-US" sz="9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53" presetClass="entr" presetSubtype="16" fill="hold" grpId="0" nodeType="afterEffect">
                                  <p:stCondLst>
                                    <p:cond delay="0"/>
                                  </p:stCondLst>
                                  <p:childTnLst>
                                    <p:set>
                                      <p:cBhvr>
                                        <p:cTn id="16" dur="1" fill="hold">
                                          <p:stCondLst>
                                            <p:cond delay="0"/>
                                          </p:stCondLst>
                                        </p:cTn>
                                        <p:tgtEl>
                                          <p:spTgt spid="63"/>
                                        </p:tgtEl>
                                        <p:attrNameLst>
                                          <p:attrName>style.visibility</p:attrName>
                                        </p:attrNameLst>
                                      </p:cBhvr>
                                      <p:to>
                                        <p:strVal val="visible"/>
                                      </p:to>
                                    </p:set>
                                    <p:anim calcmode="lin" valueType="num">
                                      <p:cBhvr>
                                        <p:cTn id="17" dur="500" fill="hold"/>
                                        <p:tgtEl>
                                          <p:spTgt spid="63"/>
                                        </p:tgtEl>
                                        <p:attrNameLst>
                                          <p:attrName>ppt_w</p:attrName>
                                        </p:attrNameLst>
                                      </p:cBhvr>
                                      <p:tavLst>
                                        <p:tav tm="0">
                                          <p:val>
                                            <p:fltVal val="0"/>
                                          </p:val>
                                        </p:tav>
                                        <p:tav tm="100000">
                                          <p:val>
                                            <p:strVal val="#ppt_w"/>
                                          </p:val>
                                        </p:tav>
                                      </p:tavLst>
                                    </p:anim>
                                    <p:anim calcmode="lin" valueType="num">
                                      <p:cBhvr>
                                        <p:cTn id="18" dur="500" fill="hold"/>
                                        <p:tgtEl>
                                          <p:spTgt spid="63"/>
                                        </p:tgtEl>
                                        <p:attrNameLst>
                                          <p:attrName>ppt_h</p:attrName>
                                        </p:attrNameLst>
                                      </p:cBhvr>
                                      <p:tavLst>
                                        <p:tav tm="0">
                                          <p:val>
                                            <p:fltVal val="0"/>
                                          </p:val>
                                        </p:tav>
                                        <p:tav tm="100000">
                                          <p:val>
                                            <p:strVal val="#ppt_h"/>
                                          </p:val>
                                        </p:tav>
                                      </p:tavLst>
                                    </p:anim>
                                    <p:animEffect transition="in" filter="fade">
                                      <p:cBhvr>
                                        <p:cTn id="19" dur="500"/>
                                        <p:tgtEl>
                                          <p:spTgt spid="63"/>
                                        </p:tgtEl>
                                      </p:cBhvr>
                                    </p:animEffect>
                                  </p:childTnLst>
                                </p:cTn>
                              </p:par>
                            </p:childTnLst>
                          </p:cTn>
                        </p:par>
                        <p:par>
                          <p:cTn id="20" fill="hold">
                            <p:stCondLst>
                              <p:cond delay="1149"/>
                            </p:stCondLst>
                            <p:childTnLst>
                              <p:par>
                                <p:cTn id="21" presetID="10" presetClass="entr" presetSubtype="0" fill="hold" grpId="0" nodeType="after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fade">
                                      <p:cBhvr>
                                        <p:cTn id="23" dur="500"/>
                                        <p:tgtEl>
                                          <p:spTgt spid="73"/>
                                        </p:tgtEl>
                                      </p:cBhvr>
                                    </p:animEffect>
                                  </p:childTnLst>
                                </p:cTn>
                              </p:par>
                            </p:childTnLst>
                          </p:cTn>
                        </p:par>
                        <p:par>
                          <p:cTn id="24" fill="hold">
                            <p:stCondLst>
                              <p:cond delay="1649"/>
                            </p:stCondLst>
                            <p:childTnLst>
                              <p:par>
                                <p:cTn id="25" presetID="22" presetClass="entr" presetSubtype="4" fill="hold" grpId="0" nodeType="afterEffect">
                                  <p:stCondLst>
                                    <p:cond delay="0"/>
                                  </p:stCondLst>
                                  <p:childTnLst>
                                    <p:set>
                                      <p:cBhvr>
                                        <p:cTn id="26" dur="1" fill="hold">
                                          <p:stCondLst>
                                            <p:cond delay="0"/>
                                          </p:stCondLst>
                                        </p:cTn>
                                        <p:tgtEl>
                                          <p:spTgt spid="62"/>
                                        </p:tgtEl>
                                        <p:attrNameLst>
                                          <p:attrName>style.visibility</p:attrName>
                                        </p:attrNameLst>
                                      </p:cBhvr>
                                      <p:to>
                                        <p:strVal val="visible"/>
                                      </p:to>
                                    </p:set>
                                    <p:animEffect transition="in" filter="wipe(down)">
                                      <p:cBhvr>
                                        <p:cTn id="27" dur="500"/>
                                        <p:tgtEl>
                                          <p:spTgt spid="62"/>
                                        </p:tgtEl>
                                      </p:cBhvr>
                                    </p:animEffect>
                                  </p:childTnLst>
                                </p:cTn>
                              </p:par>
                            </p:childTnLst>
                          </p:cTn>
                        </p:par>
                        <p:par>
                          <p:cTn id="28" fill="hold">
                            <p:stCondLst>
                              <p:cond delay="2149"/>
                            </p:stCondLst>
                            <p:childTnLst>
                              <p:par>
                                <p:cTn id="29" presetID="53" presetClass="entr" presetSubtype="16" fill="hold" grpId="0" nodeType="afterEffect">
                                  <p:stCondLst>
                                    <p:cond delay="0"/>
                                  </p:stCondLst>
                                  <p:childTnLst>
                                    <p:set>
                                      <p:cBhvr>
                                        <p:cTn id="30" dur="1" fill="hold">
                                          <p:stCondLst>
                                            <p:cond delay="0"/>
                                          </p:stCondLst>
                                        </p:cTn>
                                        <p:tgtEl>
                                          <p:spTgt spid="74"/>
                                        </p:tgtEl>
                                        <p:attrNameLst>
                                          <p:attrName>style.visibility</p:attrName>
                                        </p:attrNameLst>
                                      </p:cBhvr>
                                      <p:to>
                                        <p:strVal val="visible"/>
                                      </p:to>
                                    </p:set>
                                    <p:anim calcmode="lin" valueType="num">
                                      <p:cBhvr>
                                        <p:cTn id="31" dur="500" fill="hold"/>
                                        <p:tgtEl>
                                          <p:spTgt spid="74"/>
                                        </p:tgtEl>
                                        <p:attrNameLst>
                                          <p:attrName>ppt_w</p:attrName>
                                        </p:attrNameLst>
                                      </p:cBhvr>
                                      <p:tavLst>
                                        <p:tav tm="0">
                                          <p:val>
                                            <p:fltVal val="0"/>
                                          </p:val>
                                        </p:tav>
                                        <p:tav tm="100000">
                                          <p:val>
                                            <p:strVal val="#ppt_w"/>
                                          </p:val>
                                        </p:tav>
                                      </p:tavLst>
                                    </p:anim>
                                    <p:anim calcmode="lin" valueType="num">
                                      <p:cBhvr>
                                        <p:cTn id="32" dur="500" fill="hold"/>
                                        <p:tgtEl>
                                          <p:spTgt spid="74"/>
                                        </p:tgtEl>
                                        <p:attrNameLst>
                                          <p:attrName>ppt_h</p:attrName>
                                        </p:attrNameLst>
                                      </p:cBhvr>
                                      <p:tavLst>
                                        <p:tav tm="0">
                                          <p:val>
                                            <p:fltVal val="0"/>
                                          </p:val>
                                        </p:tav>
                                        <p:tav tm="100000">
                                          <p:val>
                                            <p:strVal val="#ppt_h"/>
                                          </p:val>
                                        </p:tav>
                                      </p:tavLst>
                                    </p:anim>
                                    <p:animEffect transition="in" filter="fade">
                                      <p:cBhvr>
                                        <p:cTn id="33" dur="500"/>
                                        <p:tgtEl>
                                          <p:spTgt spid="74"/>
                                        </p:tgtEl>
                                      </p:cBhvr>
                                    </p:animEffect>
                                  </p:childTnLst>
                                </p:cTn>
                              </p:par>
                            </p:childTnLst>
                          </p:cTn>
                        </p:par>
                        <p:par>
                          <p:cTn id="34" fill="hold">
                            <p:stCondLst>
                              <p:cond delay="2649"/>
                            </p:stCondLst>
                            <p:childTnLst>
                              <p:par>
                                <p:cTn id="35" presetID="22" presetClass="entr" presetSubtype="8" fill="hold" grpId="0" nodeType="after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wipe(left)">
                                      <p:cBhvr>
                                        <p:cTn id="37" dur="500"/>
                                        <p:tgtEl>
                                          <p:spTgt spid="64"/>
                                        </p:tgtEl>
                                      </p:cBhvr>
                                    </p:animEffect>
                                  </p:childTnLst>
                                </p:cTn>
                              </p:par>
                            </p:childTnLst>
                          </p:cTn>
                        </p:par>
                        <p:par>
                          <p:cTn id="38" fill="hold">
                            <p:stCondLst>
                              <p:cond delay="3149"/>
                            </p:stCondLst>
                            <p:childTnLst>
                              <p:par>
                                <p:cTn id="39" presetID="53" presetClass="entr" presetSubtype="16" fill="hold" grpId="0" nodeType="afterEffect">
                                  <p:stCondLst>
                                    <p:cond delay="0"/>
                                  </p:stCondLst>
                                  <p:childTnLst>
                                    <p:set>
                                      <p:cBhvr>
                                        <p:cTn id="40" dur="1" fill="hold">
                                          <p:stCondLst>
                                            <p:cond delay="0"/>
                                          </p:stCondLst>
                                        </p:cTn>
                                        <p:tgtEl>
                                          <p:spTgt spid="66"/>
                                        </p:tgtEl>
                                        <p:attrNameLst>
                                          <p:attrName>style.visibility</p:attrName>
                                        </p:attrNameLst>
                                      </p:cBhvr>
                                      <p:to>
                                        <p:strVal val="visible"/>
                                      </p:to>
                                    </p:set>
                                    <p:anim calcmode="lin" valueType="num">
                                      <p:cBhvr>
                                        <p:cTn id="41" dur="500" fill="hold"/>
                                        <p:tgtEl>
                                          <p:spTgt spid="66"/>
                                        </p:tgtEl>
                                        <p:attrNameLst>
                                          <p:attrName>ppt_w</p:attrName>
                                        </p:attrNameLst>
                                      </p:cBhvr>
                                      <p:tavLst>
                                        <p:tav tm="0">
                                          <p:val>
                                            <p:fltVal val="0"/>
                                          </p:val>
                                        </p:tav>
                                        <p:tav tm="100000">
                                          <p:val>
                                            <p:strVal val="#ppt_w"/>
                                          </p:val>
                                        </p:tav>
                                      </p:tavLst>
                                    </p:anim>
                                    <p:anim calcmode="lin" valueType="num">
                                      <p:cBhvr>
                                        <p:cTn id="42" dur="500" fill="hold"/>
                                        <p:tgtEl>
                                          <p:spTgt spid="66"/>
                                        </p:tgtEl>
                                        <p:attrNameLst>
                                          <p:attrName>ppt_h</p:attrName>
                                        </p:attrNameLst>
                                      </p:cBhvr>
                                      <p:tavLst>
                                        <p:tav tm="0">
                                          <p:val>
                                            <p:fltVal val="0"/>
                                          </p:val>
                                        </p:tav>
                                        <p:tav tm="100000">
                                          <p:val>
                                            <p:strVal val="#ppt_h"/>
                                          </p:val>
                                        </p:tav>
                                      </p:tavLst>
                                    </p:anim>
                                    <p:animEffect transition="in" filter="fade">
                                      <p:cBhvr>
                                        <p:cTn id="43" dur="500"/>
                                        <p:tgtEl>
                                          <p:spTgt spid="66"/>
                                        </p:tgtEl>
                                      </p:cBhvr>
                                    </p:animEffect>
                                  </p:childTnLst>
                                </p:cTn>
                              </p:par>
                            </p:childTnLst>
                          </p:cTn>
                        </p:par>
                        <p:par>
                          <p:cTn id="44" fill="hold">
                            <p:stCondLst>
                              <p:cond delay="3649"/>
                            </p:stCondLst>
                            <p:childTnLst>
                              <p:par>
                                <p:cTn id="45" presetID="10" presetClass="entr" presetSubtype="0"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childTnLst>
                          </p:cTn>
                        </p:par>
                        <p:par>
                          <p:cTn id="48" fill="hold">
                            <p:stCondLst>
                              <p:cond delay="4149"/>
                            </p:stCondLst>
                            <p:childTnLst>
                              <p:par>
                                <p:cTn id="49" presetID="22" presetClass="entr" presetSubtype="4" fill="hold" grpId="0" nodeType="after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wipe(down)">
                                      <p:cBhvr>
                                        <p:cTn id="51" dur="500"/>
                                        <p:tgtEl>
                                          <p:spTgt spid="65"/>
                                        </p:tgtEl>
                                      </p:cBhvr>
                                    </p:animEffect>
                                  </p:childTnLst>
                                </p:cTn>
                              </p:par>
                            </p:childTnLst>
                          </p:cTn>
                        </p:par>
                        <p:par>
                          <p:cTn id="52" fill="hold">
                            <p:stCondLst>
                              <p:cond delay="4649"/>
                            </p:stCondLst>
                            <p:childTnLst>
                              <p:par>
                                <p:cTn id="53" presetID="53" presetClass="entr" presetSubtype="16" fill="hold" grpId="0" nodeType="afterEffect">
                                  <p:stCondLst>
                                    <p:cond delay="0"/>
                                  </p:stCondLst>
                                  <p:childTnLst>
                                    <p:set>
                                      <p:cBhvr>
                                        <p:cTn id="54" dur="1" fill="hold">
                                          <p:stCondLst>
                                            <p:cond delay="0"/>
                                          </p:stCondLst>
                                        </p:cTn>
                                        <p:tgtEl>
                                          <p:spTgt spid="76"/>
                                        </p:tgtEl>
                                        <p:attrNameLst>
                                          <p:attrName>style.visibility</p:attrName>
                                        </p:attrNameLst>
                                      </p:cBhvr>
                                      <p:to>
                                        <p:strVal val="visible"/>
                                      </p:to>
                                    </p:set>
                                    <p:anim calcmode="lin" valueType="num">
                                      <p:cBhvr>
                                        <p:cTn id="55" dur="500" fill="hold"/>
                                        <p:tgtEl>
                                          <p:spTgt spid="76"/>
                                        </p:tgtEl>
                                        <p:attrNameLst>
                                          <p:attrName>ppt_w</p:attrName>
                                        </p:attrNameLst>
                                      </p:cBhvr>
                                      <p:tavLst>
                                        <p:tav tm="0">
                                          <p:val>
                                            <p:fltVal val="0"/>
                                          </p:val>
                                        </p:tav>
                                        <p:tav tm="100000">
                                          <p:val>
                                            <p:strVal val="#ppt_w"/>
                                          </p:val>
                                        </p:tav>
                                      </p:tavLst>
                                    </p:anim>
                                    <p:anim calcmode="lin" valueType="num">
                                      <p:cBhvr>
                                        <p:cTn id="56" dur="500" fill="hold"/>
                                        <p:tgtEl>
                                          <p:spTgt spid="76"/>
                                        </p:tgtEl>
                                        <p:attrNameLst>
                                          <p:attrName>ppt_h</p:attrName>
                                        </p:attrNameLst>
                                      </p:cBhvr>
                                      <p:tavLst>
                                        <p:tav tm="0">
                                          <p:val>
                                            <p:fltVal val="0"/>
                                          </p:val>
                                        </p:tav>
                                        <p:tav tm="100000">
                                          <p:val>
                                            <p:strVal val="#ppt_h"/>
                                          </p:val>
                                        </p:tav>
                                      </p:tavLst>
                                    </p:anim>
                                    <p:animEffect transition="in" filter="fade">
                                      <p:cBhvr>
                                        <p:cTn id="57" dur="500"/>
                                        <p:tgtEl>
                                          <p:spTgt spid="76"/>
                                        </p:tgtEl>
                                      </p:cBhvr>
                                    </p:animEffect>
                                  </p:childTnLst>
                                </p:cTn>
                              </p:par>
                            </p:childTnLst>
                          </p:cTn>
                        </p:par>
                        <p:par>
                          <p:cTn id="58" fill="hold">
                            <p:stCondLst>
                              <p:cond delay="5149"/>
                            </p:stCondLst>
                            <p:childTnLst>
                              <p:par>
                                <p:cTn id="59" presetID="22" presetClass="entr" presetSubtype="8" fill="hold" grpId="0" nodeType="after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left)">
                                      <p:cBhvr>
                                        <p:cTn id="61" dur="500"/>
                                        <p:tgtEl>
                                          <p:spTgt spid="67"/>
                                        </p:tgtEl>
                                      </p:cBhvr>
                                    </p:animEffect>
                                  </p:childTnLst>
                                </p:cTn>
                              </p:par>
                            </p:childTnLst>
                          </p:cTn>
                        </p:par>
                        <p:par>
                          <p:cTn id="62" fill="hold">
                            <p:stCondLst>
                              <p:cond delay="5649"/>
                            </p:stCondLst>
                            <p:childTnLst>
                              <p:par>
                                <p:cTn id="63" presetID="53" presetClass="entr" presetSubtype="16" fill="hold" grpId="0" nodeType="afterEffect">
                                  <p:stCondLst>
                                    <p:cond delay="0"/>
                                  </p:stCondLst>
                                  <p:childTnLst>
                                    <p:set>
                                      <p:cBhvr>
                                        <p:cTn id="64" dur="1" fill="hold">
                                          <p:stCondLst>
                                            <p:cond delay="0"/>
                                          </p:stCondLst>
                                        </p:cTn>
                                        <p:tgtEl>
                                          <p:spTgt spid="69"/>
                                        </p:tgtEl>
                                        <p:attrNameLst>
                                          <p:attrName>style.visibility</p:attrName>
                                        </p:attrNameLst>
                                      </p:cBhvr>
                                      <p:to>
                                        <p:strVal val="visible"/>
                                      </p:to>
                                    </p:set>
                                    <p:anim calcmode="lin" valueType="num">
                                      <p:cBhvr>
                                        <p:cTn id="65" dur="500" fill="hold"/>
                                        <p:tgtEl>
                                          <p:spTgt spid="69"/>
                                        </p:tgtEl>
                                        <p:attrNameLst>
                                          <p:attrName>ppt_w</p:attrName>
                                        </p:attrNameLst>
                                      </p:cBhvr>
                                      <p:tavLst>
                                        <p:tav tm="0">
                                          <p:val>
                                            <p:fltVal val="0"/>
                                          </p:val>
                                        </p:tav>
                                        <p:tav tm="100000">
                                          <p:val>
                                            <p:strVal val="#ppt_w"/>
                                          </p:val>
                                        </p:tav>
                                      </p:tavLst>
                                    </p:anim>
                                    <p:anim calcmode="lin" valueType="num">
                                      <p:cBhvr>
                                        <p:cTn id="66" dur="500" fill="hold"/>
                                        <p:tgtEl>
                                          <p:spTgt spid="69"/>
                                        </p:tgtEl>
                                        <p:attrNameLst>
                                          <p:attrName>ppt_h</p:attrName>
                                        </p:attrNameLst>
                                      </p:cBhvr>
                                      <p:tavLst>
                                        <p:tav tm="0">
                                          <p:val>
                                            <p:fltVal val="0"/>
                                          </p:val>
                                        </p:tav>
                                        <p:tav tm="100000">
                                          <p:val>
                                            <p:strVal val="#ppt_h"/>
                                          </p:val>
                                        </p:tav>
                                      </p:tavLst>
                                    </p:anim>
                                    <p:animEffect transition="in" filter="fade">
                                      <p:cBhvr>
                                        <p:cTn id="67" dur="500"/>
                                        <p:tgtEl>
                                          <p:spTgt spid="69"/>
                                        </p:tgtEl>
                                      </p:cBhvr>
                                    </p:animEffect>
                                  </p:childTnLst>
                                </p:cTn>
                              </p:par>
                            </p:childTnLst>
                          </p:cTn>
                        </p:par>
                        <p:par>
                          <p:cTn id="68" fill="hold">
                            <p:stCondLst>
                              <p:cond delay="6149"/>
                            </p:stCondLst>
                            <p:childTnLst>
                              <p:par>
                                <p:cTn id="69" presetID="10" presetClass="entr" presetSubtype="0" fill="hold" grpId="0" nodeType="afterEffect">
                                  <p:stCondLst>
                                    <p:cond delay="0"/>
                                  </p:stCondLst>
                                  <p:childTnLst>
                                    <p:set>
                                      <p:cBhvr>
                                        <p:cTn id="70" dur="1" fill="hold">
                                          <p:stCondLst>
                                            <p:cond delay="0"/>
                                          </p:stCondLst>
                                        </p:cTn>
                                        <p:tgtEl>
                                          <p:spTgt spid="77"/>
                                        </p:tgtEl>
                                        <p:attrNameLst>
                                          <p:attrName>style.visibility</p:attrName>
                                        </p:attrNameLst>
                                      </p:cBhvr>
                                      <p:to>
                                        <p:strVal val="visible"/>
                                      </p:to>
                                    </p:set>
                                    <p:animEffect transition="in" filter="fade">
                                      <p:cBhvr>
                                        <p:cTn id="71" dur="500"/>
                                        <p:tgtEl>
                                          <p:spTgt spid="77"/>
                                        </p:tgtEl>
                                      </p:cBhvr>
                                    </p:animEffect>
                                  </p:childTnLst>
                                </p:cTn>
                              </p:par>
                            </p:childTnLst>
                          </p:cTn>
                        </p:par>
                        <p:par>
                          <p:cTn id="72" fill="hold">
                            <p:stCondLst>
                              <p:cond delay="6649"/>
                            </p:stCondLst>
                            <p:childTnLst>
                              <p:par>
                                <p:cTn id="73" presetID="22" presetClass="entr" presetSubtype="4" fill="hold" grpId="0" nodeType="afterEffect">
                                  <p:stCondLst>
                                    <p:cond delay="0"/>
                                  </p:stCondLst>
                                  <p:childTnLst>
                                    <p:set>
                                      <p:cBhvr>
                                        <p:cTn id="74" dur="1" fill="hold">
                                          <p:stCondLst>
                                            <p:cond delay="0"/>
                                          </p:stCondLst>
                                        </p:cTn>
                                        <p:tgtEl>
                                          <p:spTgt spid="68"/>
                                        </p:tgtEl>
                                        <p:attrNameLst>
                                          <p:attrName>style.visibility</p:attrName>
                                        </p:attrNameLst>
                                      </p:cBhvr>
                                      <p:to>
                                        <p:strVal val="visible"/>
                                      </p:to>
                                    </p:set>
                                    <p:animEffect transition="in" filter="wipe(down)">
                                      <p:cBhvr>
                                        <p:cTn id="75" dur="500"/>
                                        <p:tgtEl>
                                          <p:spTgt spid="68"/>
                                        </p:tgtEl>
                                      </p:cBhvr>
                                    </p:animEffect>
                                  </p:childTnLst>
                                </p:cTn>
                              </p:par>
                            </p:childTnLst>
                          </p:cTn>
                        </p:par>
                        <p:par>
                          <p:cTn id="76" fill="hold">
                            <p:stCondLst>
                              <p:cond delay="7149"/>
                            </p:stCondLst>
                            <p:childTnLst>
                              <p:par>
                                <p:cTn id="77" presetID="53" presetClass="entr" presetSubtype="16" fill="hold" grpId="0" nodeType="afterEffect">
                                  <p:stCondLst>
                                    <p:cond delay="0"/>
                                  </p:stCondLst>
                                  <p:childTnLst>
                                    <p:set>
                                      <p:cBhvr>
                                        <p:cTn id="78" dur="1" fill="hold">
                                          <p:stCondLst>
                                            <p:cond delay="0"/>
                                          </p:stCondLst>
                                        </p:cTn>
                                        <p:tgtEl>
                                          <p:spTgt spid="78"/>
                                        </p:tgtEl>
                                        <p:attrNameLst>
                                          <p:attrName>style.visibility</p:attrName>
                                        </p:attrNameLst>
                                      </p:cBhvr>
                                      <p:to>
                                        <p:strVal val="visible"/>
                                      </p:to>
                                    </p:set>
                                    <p:anim calcmode="lin" valueType="num">
                                      <p:cBhvr>
                                        <p:cTn id="79" dur="500" fill="hold"/>
                                        <p:tgtEl>
                                          <p:spTgt spid="78"/>
                                        </p:tgtEl>
                                        <p:attrNameLst>
                                          <p:attrName>ppt_w</p:attrName>
                                        </p:attrNameLst>
                                      </p:cBhvr>
                                      <p:tavLst>
                                        <p:tav tm="0">
                                          <p:val>
                                            <p:fltVal val="0"/>
                                          </p:val>
                                        </p:tav>
                                        <p:tav tm="100000">
                                          <p:val>
                                            <p:strVal val="#ppt_w"/>
                                          </p:val>
                                        </p:tav>
                                      </p:tavLst>
                                    </p:anim>
                                    <p:anim calcmode="lin" valueType="num">
                                      <p:cBhvr>
                                        <p:cTn id="80" dur="500" fill="hold"/>
                                        <p:tgtEl>
                                          <p:spTgt spid="78"/>
                                        </p:tgtEl>
                                        <p:attrNameLst>
                                          <p:attrName>ppt_h</p:attrName>
                                        </p:attrNameLst>
                                      </p:cBhvr>
                                      <p:tavLst>
                                        <p:tav tm="0">
                                          <p:val>
                                            <p:fltVal val="0"/>
                                          </p:val>
                                        </p:tav>
                                        <p:tav tm="100000">
                                          <p:val>
                                            <p:strVal val="#ppt_h"/>
                                          </p:val>
                                        </p:tav>
                                      </p:tavLst>
                                    </p:anim>
                                    <p:animEffect transition="in" filter="fade">
                                      <p:cBhvr>
                                        <p:cTn id="81" dur="500"/>
                                        <p:tgtEl>
                                          <p:spTgt spid="78"/>
                                        </p:tgtEl>
                                      </p:cBhvr>
                                    </p:animEffect>
                                  </p:childTnLst>
                                </p:cTn>
                              </p:par>
                            </p:childTnLst>
                          </p:cTn>
                        </p:par>
                        <p:par>
                          <p:cTn id="82" fill="hold">
                            <p:stCondLst>
                              <p:cond delay="7649"/>
                            </p:stCondLst>
                            <p:childTnLst>
                              <p:par>
                                <p:cTn id="83" presetID="22" presetClass="entr" presetSubtype="8"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wipe(left)">
                                      <p:cBhvr>
                                        <p:cTn id="85" dur="500"/>
                                        <p:tgtEl>
                                          <p:spTgt spid="70"/>
                                        </p:tgtEl>
                                      </p:cBhvr>
                                    </p:animEffect>
                                  </p:childTnLst>
                                </p:cTn>
                              </p:par>
                            </p:childTnLst>
                          </p:cTn>
                        </p:par>
                        <p:par>
                          <p:cTn id="86" fill="hold">
                            <p:stCondLst>
                              <p:cond delay="8149"/>
                            </p:stCondLst>
                            <p:childTnLst>
                              <p:par>
                                <p:cTn id="87" presetID="53" presetClass="entr" presetSubtype="16" fill="hold" grpId="0" nodeType="afterEffect">
                                  <p:stCondLst>
                                    <p:cond delay="0"/>
                                  </p:stCondLst>
                                  <p:childTnLst>
                                    <p:set>
                                      <p:cBhvr>
                                        <p:cTn id="88" dur="1" fill="hold">
                                          <p:stCondLst>
                                            <p:cond delay="0"/>
                                          </p:stCondLst>
                                        </p:cTn>
                                        <p:tgtEl>
                                          <p:spTgt spid="72"/>
                                        </p:tgtEl>
                                        <p:attrNameLst>
                                          <p:attrName>style.visibility</p:attrName>
                                        </p:attrNameLst>
                                      </p:cBhvr>
                                      <p:to>
                                        <p:strVal val="visible"/>
                                      </p:to>
                                    </p:set>
                                    <p:anim calcmode="lin" valueType="num">
                                      <p:cBhvr>
                                        <p:cTn id="89" dur="500" fill="hold"/>
                                        <p:tgtEl>
                                          <p:spTgt spid="72"/>
                                        </p:tgtEl>
                                        <p:attrNameLst>
                                          <p:attrName>ppt_w</p:attrName>
                                        </p:attrNameLst>
                                      </p:cBhvr>
                                      <p:tavLst>
                                        <p:tav tm="0">
                                          <p:val>
                                            <p:fltVal val="0"/>
                                          </p:val>
                                        </p:tav>
                                        <p:tav tm="100000">
                                          <p:val>
                                            <p:strVal val="#ppt_w"/>
                                          </p:val>
                                        </p:tav>
                                      </p:tavLst>
                                    </p:anim>
                                    <p:anim calcmode="lin" valueType="num">
                                      <p:cBhvr>
                                        <p:cTn id="90" dur="500" fill="hold"/>
                                        <p:tgtEl>
                                          <p:spTgt spid="72"/>
                                        </p:tgtEl>
                                        <p:attrNameLst>
                                          <p:attrName>ppt_h</p:attrName>
                                        </p:attrNameLst>
                                      </p:cBhvr>
                                      <p:tavLst>
                                        <p:tav tm="0">
                                          <p:val>
                                            <p:fltVal val="0"/>
                                          </p:val>
                                        </p:tav>
                                        <p:tav tm="100000">
                                          <p:val>
                                            <p:strVal val="#ppt_h"/>
                                          </p:val>
                                        </p:tav>
                                      </p:tavLst>
                                    </p:anim>
                                    <p:animEffect transition="in" filter="fade">
                                      <p:cBhvr>
                                        <p:cTn id="91" dur="500"/>
                                        <p:tgtEl>
                                          <p:spTgt spid="72"/>
                                        </p:tgtEl>
                                      </p:cBhvr>
                                    </p:animEffect>
                                  </p:childTnLst>
                                </p:cTn>
                              </p:par>
                            </p:childTnLst>
                          </p:cTn>
                        </p:par>
                        <p:par>
                          <p:cTn id="92" fill="hold">
                            <p:stCondLst>
                              <p:cond delay="8649"/>
                            </p:stCondLst>
                            <p:childTnLst>
                              <p:par>
                                <p:cTn id="93" presetID="10" presetClass="entr" presetSubtype="0" fill="hold" grpId="0" nodeType="afterEffect">
                                  <p:stCondLst>
                                    <p:cond delay="0"/>
                                  </p:stCondLst>
                                  <p:childTnLst>
                                    <p:set>
                                      <p:cBhvr>
                                        <p:cTn id="94" dur="1" fill="hold">
                                          <p:stCondLst>
                                            <p:cond delay="0"/>
                                          </p:stCondLst>
                                        </p:cTn>
                                        <p:tgtEl>
                                          <p:spTgt spid="79"/>
                                        </p:tgtEl>
                                        <p:attrNameLst>
                                          <p:attrName>style.visibility</p:attrName>
                                        </p:attrNameLst>
                                      </p:cBhvr>
                                      <p:to>
                                        <p:strVal val="visible"/>
                                      </p:to>
                                    </p:set>
                                    <p:animEffect transition="in" filter="fade">
                                      <p:cBhvr>
                                        <p:cTn id="95" dur="500"/>
                                        <p:tgtEl>
                                          <p:spTgt spid="79"/>
                                        </p:tgtEl>
                                      </p:cBhvr>
                                    </p:animEffect>
                                  </p:childTnLst>
                                </p:cTn>
                              </p:par>
                            </p:childTnLst>
                          </p:cTn>
                        </p:par>
                        <p:par>
                          <p:cTn id="96" fill="hold">
                            <p:stCondLst>
                              <p:cond delay="9149"/>
                            </p:stCondLst>
                            <p:childTnLst>
                              <p:par>
                                <p:cTn id="97" presetID="22" presetClass="entr" presetSubtype="4" fill="hold" grpId="0" nodeType="afterEffect">
                                  <p:stCondLst>
                                    <p:cond delay="0"/>
                                  </p:stCondLst>
                                  <p:childTnLst>
                                    <p:set>
                                      <p:cBhvr>
                                        <p:cTn id="98" dur="1" fill="hold">
                                          <p:stCondLst>
                                            <p:cond delay="0"/>
                                          </p:stCondLst>
                                        </p:cTn>
                                        <p:tgtEl>
                                          <p:spTgt spid="71"/>
                                        </p:tgtEl>
                                        <p:attrNameLst>
                                          <p:attrName>style.visibility</p:attrName>
                                        </p:attrNameLst>
                                      </p:cBhvr>
                                      <p:to>
                                        <p:strVal val="visible"/>
                                      </p:to>
                                    </p:set>
                                    <p:animEffect transition="in" filter="wipe(down)">
                                      <p:cBhvr>
                                        <p:cTn id="99" dur="500"/>
                                        <p:tgtEl>
                                          <p:spTgt spid="71"/>
                                        </p:tgtEl>
                                      </p:cBhvr>
                                    </p:animEffect>
                                  </p:childTnLst>
                                </p:cTn>
                              </p:par>
                            </p:childTnLst>
                          </p:cTn>
                        </p:par>
                        <p:par>
                          <p:cTn id="100" fill="hold">
                            <p:stCondLst>
                              <p:cond delay="9649"/>
                            </p:stCondLst>
                            <p:childTnLst>
                              <p:par>
                                <p:cTn id="101" presetID="53" presetClass="entr" presetSubtype="16" fill="hold" grpId="0" nodeType="afterEffect">
                                  <p:stCondLst>
                                    <p:cond delay="0"/>
                                  </p:stCondLst>
                                  <p:childTnLst>
                                    <p:set>
                                      <p:cBhvr>
                                        <p:cTn id="102" dur="1" fill="hold">
                                          <p:stCondLst>
                                            <p:cond delay="0"/>
                                          </p:stCondLst>
                                        </p:cTn>
                                        <p:tgtEl>
                                          <p:spTgt spid="80"/>
                                        </p:tgtEl>
                                        <p:attrNameLst>
                                          <p:attrName>style.visibility</p:attrName>
                                        </p:attrNameLst>
                                      </p:cBhvr>
                                      <p:to>
                                        <p:strVal val="visible"/>
                                      </p:to>
                                    </p:set>
                                    <p:anim calcmode="lin" valueType="num">
                                      <p:cBhvr>
                                        <p:cTn id="103" dur="500" fill="hold"/>
                                        <p:tgtEl>
                                          <p:spTgt spid="80"/>
                                        </p:tgtEl>
                                        <p:attrNameLst>
                                          <p:attrName>ppt_w</p:attrName>
                                        </p:attrNameLst>
                                      </p:cBhvr>
                                      <p:tavLst>
                                        <p:tav tm="0">
                                          <p:val>
                                            <p:fltVal val="0"/>
                                          </p:val>
                                        </p:tav>
                                        <p:tav tm="100000">
                                          <p:val>
                                            <p:strVal val="#ppt_w"/>
                                          </p:val>
                                        </p:tav>
                                      </p:tavLst>
                                    </p:anim>
                                    <p:anim calcmode="lin" valueType="num">
                                      <p:cBhvr>
                                        <p:cTn id="104" dur="500" fill="hold"/>
                                        <p:tgtEl>
                                          <p:spTgt spid="80"/>
                                        </p:tgtEl>
                                        <p:attrNameLst>
                                          <p:attrName>ppt_h</p:attrName>
                                        </p:attrNameLst>
                                      </p:cBhvr>
                                      <p:tavLst>
                                        <p:tav tm="0">
                                          <p:val>
                                            <p:fltVal val="0"/>
                                          </p:val>
                                        </p:tav>
                                        <p:tav tm="100000">
                                          <p:val>
                                            <p:strVal val="#ppt_h"/>
                                          </p:val>
                                        </p:tav>
                                      </p:tavLst>
                                    </p:anim>
                                    <p:animEffect transition="in" filter="fade">
                                      <p:cBhvr>
                                        <p:cTn id="105"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p:bldP spid="74" grpId="0"/>
      <p:bldP spid="75" grpId="0"/>
      <p:bldP spid="76" grpId="0"/>
      <p:bldP spid="77" grpId="0"/>
      <p:bldP spid="78" grpId="0"/>
      <p:bldP spid="79" grpId="0"/>
      <p:bldP spid="8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补救措施</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68" name="组合 67"/>
          <p:cNvGrpSpPr/>
          <p:nvPr/>
        </p:nvGrpSpPr>
        <p:grpSpPr>
          <a:xfrm>
            <a:off x="1076099" y="1694033"/>
            <a:ext cx="473515" cy="476735"/>
            <a:chOff x="1076099" y="1694033"/>
            <a:chExt cx="473515" cy="476735"/>
          </a:xfrm>
        </p:grpSpPr>
        <p:sp>
          <p:nvSpPr>
            <p:cNvPr id="69" name="Oval 4"/>
            <p:cNvSpPr>
              <a:spLocks noChangeArrowheads="1"/>
            </p:cNvSpPr>
            <p:nvPr/>
          </p:nvSpPr>
          <p:spPr bwMode="auto">
            <a:xfrm>
              <a:off x="1076099" y="1694033"/>
              <a:ext cx="473515" cy="476735"/>
            </a:xfrm>
            <a:prstGeom prst="rect">
              <a:avLst/>
            </a:prstGeom>
            <a:solidFill>
              <a:schemeClr val="accent1"/>
            </a:solidFill>
            <a:ln>
              <a:noFill/>
            </a:ln>
          </p:spPr>
          <p:txBody>
            <a:bodyPr/>
            <a:lstStyle/>
            <a:p>
              <a:endParaRPr lang="zh-CN" altLang="en-US" sz="1350">
                <a:solidFill>
                  <a:schemeClr val="tx1">
                    <a:lumMod val="65000"/>
                    <a:lumOff val="35000"/>
                  </a:schemeClr>
                </a:solidFill>
                <a:latin typeface="+mn-ea"/>
                <a:cs typeface="+mn-ea"/>
              </a:endParaRPr>
            </a:p>
          </p:txBody>
        </p:sp>
        <p:grpSp>
          <p:nvGrpSpPr>
            <p:cNvPr id="70" name="Group 12"/>
            <p:cNvGrpSpPr/>
            <p:nvPr/>
          </p:nvGrpSpPr>
          <p:grpSpPr bwMode="auto">
            <a:xfrm>
              <a:off x="1219442" y="1809189"/>
              <a:ext cx="193271" cy="246422"/>
              <a:chOff x="0" y="0"/>
              <a:chExt cx="120" cy="153"/>
            </a:xfrm>
            <a:solidFill>
              <a:schemeClr val="bg1"/>
            </a:solidFill>
          </p:grpSpPr>
          <p:sp>
            <p:nvSpPr>
              <p:cNvPr id="71" name="Freeform 13"/>
              <p:cNvSpPr>
                <a:spLocks noEditPoints="1"/>
              </p:cNvSpPr>
              <p:nvPr/>
            </p:nvSpPr>
            <p:spPr bwMode="auto">
              <a:xfrm>
                <a:off x="0" y="0"/>
                <a:ext cx="116" cy="116"/>
              </a:xfrm>
              <a:custGeom>
                <a:avLst/>
                <a:gdLst>
                  <a:gd name="T0" fmla="*/ 10 w 66"/>
                  <a:gd name="T1" fmla="*/ 57 h 66"/>
                  <a:gd name="T2" fmla="*/ 9 w 66"/>
                  <a:gd name="T3" fmla="*/ 64 h 66"/>
                  <a:gd name="T4" fmla="*/ 7 w 66"/>
                  <a:gd name="T5" fmla="*/ 57 h 66"/>
                  <a:gd name="T6" fmla="*/ 12 w 66"/>
                  <a:gd name="T7" fmla="*/ 52 h 66"/>
                  <a:gd name="T8" fmla="*/ 53 w 66"/>
                  <a:gd name="T9" fmla="*/ 12 h 66"/>
                  <a:gd name="T10" fmla="*/ 57 w 66"/>
                  <a:gd name="T11" fmla="*/ 2 h 66"/>
                  <a:gd name="T12" fmla="*/ 59 w 66"/>
                  <a:gd name="T13" fmla="*/ 10 h 66"/>
                  <a:gd name="T14" fmla="*/ 57 w 66"/>
                  <a:gd name="T15" fmla="*/ 12 h 66"/>
                  <a:gd name="T16" fmla="*/ 56 w 66"/>
                  <a:gd name="T17" fmla="*/ 13 h 66"/>
                  <a:gd name="T18" fmla="*/ 54 w 66"/>
                  <a:gd name="T19" fmla="*/ 14 h 66"/>
                  <a:gd name="T20" fmla="*/ 56 w 66"/>
                  <a:gd name="T21" fmla="*/ 21 h 66"/>
                  <a:gd name="T22" fmla="*/ 53 w 66"/>
                  <a:gd name="T23" fmla="*/ 16 h 66"/>
                  <a:gd name="T24" fmla="*/ 43 w 66"/>
                  <a:gd name="T25" fmla="*/ 25 h 66"/>
                  <a:gd name="T26" fmla="*/ 46 w 66"/>
                  <a:gd name="T27" fmla="*/ 31 h 66"/>
                  <a:gd name="T28" fmla="*/ 35 w 66"/>
                  <a:gd name="T29" fmla="*/ 33 h 66"/>
                  <a:gd name="T30" fmla="*/ 38 w 66"/>
                  <a:gd name="T31" fmla="*/ 39 h 66"/>
                  <a:gd name="T32" fmla="*/ 27 w 66"/>
                  <a:gd name="T33" fmla="*/ 41 h 66"/>
                  <a:gd name="T34" fmla="*/ 29 w 66"/>
                  <a:gd name="T35" fmla="*/ 48 h 66"/>
                  <a:gd name="T36" fmla="*/ 16 w 66"/>
                  <a:gd name="T37" fmla="*/ 52 h 66"/>
                  <a:gd name="T38" fmla="*/ 21 w 66"/>
                  <a:gd name="T39" fmla="*/ 56 h 66"/>
                  <a:gd name="T40" fmla="*/ 14 w 66"/>
                  <a:gd name="T41" fmla="*/ 54 h 66"/>
                  <a:gd name="T42" fmla="*/ 13 w 66"/>
                  <a:gd name="T43" fmla="*/ 55 h 66"/>
                  <a:gd name="T44" fmla="*/ 16 w 66"/>
                  <a:gd name="T45" fmla="*/ 61 h 66"/>
                  <a:gd name="T46" fmla="*/ 32 w 66"/>
                  <a:gd name="T47" fmla="*/ 17 h 66"/>
                  <a:gd name="T48" fmla="*/ 25 w 66"/>
                  <a:gd name="T49" fmla="*/ 24 h 66"/>
                  <a:gd name="T50" fmla="*/ 39 w 66"/>
                  <a:gd name="T51" fmla="*/ 26 h 66"/>
                  <a:gd name="T52" fmla="*/ 29 w 66"/>
                  <a:gd name="T53" fmla="*/ 8 h 66"/>
                  <a:gd name="T54" fmla="*/ 16 w 66"/>
                  <a:gd name="T55" fmla="*/ 15 h 66"/>
                  <a:gd name="T56" fmla="*/ 31 w 66"/>
                  <a:gd name="T57" fmla="*/ 16 h 66"/>
                  <a:gd name="T58" fmla="*/ 33 w 66"/>
                  <a:gd name="T59" fmla="*/ 13 h 66"/>
                  <a:gd name="T60" fmla="*/ 45 w 66"/>
                  <a:gd name="T61" fmla="*/ 10 h 66"/>
                  <a:gd name="T62" fmla="*/ 35 w 66"/>
                  <a:gd name="T63" fmla="*/ 17 h 66"/>
                  <a:gd name="T64" fmla="*/ 50 w 66"/>
                  <a:gd name="T65" fmla="*/ 15 h 66"/>
                  <a:gd name="T66" fmla="*/ 36 w 66"/>
                  <a:gd name="T67" fmla="*/ 15 h 66"/>
                  <a:gd name="T68" fmla="*/ 14 w 66"/>
                  <a:gd name="T69" fmla="*/ 32 h 66"/>
                  <a:gd name="T70" fmla="*/ 21 w 66"/>
                  <a:gd name="T71" fmla="*/ 23 h 66"/>
                  <a:gd name="T72" fmla="*/ 7 w 66"/>
                  <a:gd name="T73" fmla="*/ 28 h 66"/>
                  <a:gd name="T74" fmla="*/ 10 w 66"/>
                  <a:gd name="T75" fmla="*/ 46 h 66"/>
                  <a:gd name="T76" fmla="*/ 13 w 66"/>
                  <a:gd name="T77" fmla="*/ 34 h 66"/>
                  <a:gd name="T78" fmla="*/ 17 w 66"/>
                  <a:gd name="T79" fmla="*/ 34 h 66"/>
                  <a:gd name="T80" fmla="*/ 31 w 66"/>
                  <a:gd name="T81" fmla="*/ 34 h 66"/>
                  <a:gd name="T82" fmla="*/ 22 w 66"/>
                  <a:gd name="T83" fmla="*/ 25 h 66"/>
                  <a:gd name="T84" fmla="*/ 23 w 66"/>
                  <a:gd name="T85" fmla="*/ 41 h 66"/>
                  <a:gd name="T86" fmla="*/ 13 w 66"/>
                  <a:gd name="T87" fmla="*/ 50 h 66"/>
                  <a:gd name="T88" fmla="*/ 23 w 66"/>
                  <a:gd name="T89" fmla="*/ 41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6" h="66">
                    <a:moveTo>
                      <a:pt x="16" y="61"/>
                    </a:moveTo>
                    <a:cubicBezTo>
                      <a:pt x="14" y="60"/>
                      <a:pt x="13" y="59"/>
                      <a:pt x="11" y="57"/>
                    </a:cubicBezTo>
                    <a:cubicBezTo>
                      <a:pt x="11" y="57"/>
                      <a:pt x="11" y="57"/>
                      <a:pt x="10" y="57"/>
                    </a:cubicBezTo>
                    <a:cubicBezTo>
                      <a:pt x="10" y="58"/>
                      <a:pt x="10" y="58"/>
                      <a:pt x="10" y="58"/>
                    </a:cubicBezTo>
                    <a:cubicBezTo>
                      <a:pt x="9" y="58"/>
                      <a:pt x="9" y="59"/>
                      <a:pt x="9" y="59"/>
                    </a:cubicBezTo>
                    <a:cubicBezTo>
                      <a:pt x="10" y="61"/>
                      <a:pt x="10" y="63"/>
                      <a:pt x="9" y="64"/>
                    </a:cubicBezTo>
                    <a:cubicBezTo>
                      <a:pt x="7" y="66"/>
                      <a:pt x="4" y="66"/>
                      <a:pt x="2" y="64"/>
                    </a:cubicBezTo>
                    <a:cubicBezTo>
                      <a:pt x="0" y="63"/>
                      <a:pt x="0" y="60"/>
                      <a:pt x="2" y="58"/>
                    </a:cubicBezTo>
                    <a:cubicBezTo>
                      <a:pt x="3" y="56"/>
                      <a:pt x="6" y="56"/>
                      <a:pt x="7" y="57"/>
                    </a:cubicBezTo>
                    <a:cubicBezTo>
                      <a:pt x="8" y="57"/>
                      <a:pt x="8" y="57"/>
                      <a:pt x="8" y="57"/>
                    </a:cubicBezTo>
                    <a:cubicBezTo>
                      <a:pt x="9" y="55"/>
                      <a:pt x="11" y="54"/>
                      <a:pt x="12" y="53"/>
                    </a:cubicBezTo>
                    <a:cubicBezTo>
                      <a:pt x="12" y="53"/>
                      <a:pt x="12" y="52"/>
                      <a:pt x="12" y="52"/>
                    </a:cubicBezTo>
                    <a:cubicBezTo>
                      <a:pt x="2" y="41"/>
                      <a:pt x="2" y="24"/>
                      <a:pt x="13" y="13"/>
                    </a:cubicBezTo>
                    <a:cubicBezTo>
                      <a:pt x="24" y="2"/>
                      <a:pt x="41" y="3"/>
                      <a:pt x="52" y="12"/>
                    </a:cubicBezTo>
                    <a:cubicBezTo>
                      <a:pt x="52" y="12"/>
                      <a:pt x="53" y="12"/>
                      <a:pt x="53" y="12"/>
                    </a:cubicBezTo>
                    <a:cubicBezTo>
                      <a:pt x="56" y="9"/>
                      <a:pt x="56" y="9"/>
                      <a:pt x="56" y="9"/>
                    </a:cubicBezTo>
                    <a:cubicBezTo>
                      <a:pt x="57" y="8"/>
                      <a:pt x="57" y="8"/>
                      <a:pt x="57" y="8"/>
                    </a:cubicBezTo>
                    <a:cubicBezTo>
                      <a:pt x="56" y="6"/>
                      <a:pt x="56" y="4"/>
                      <a:pt x="57" y="2"/>
                    </a:cubicBezTo>
                    <a:cubicBezTo>
                      <a:pt x="59" y="0"/>
                      <a:pt x="62" y="0"/>
                      <a:pt x="64" y="2"/>
                    </a:cubicBezTo>
                    <a:cubicBezTo>
                      <a:pt x="66" y="4"/>
                      <a:pt x="66" y="7"/>
                      <a:pt x="64" y="9"/>
                    </a:cubicBezTo>
                    <a:cubicBezTo>
                      <a:pt x="63" y="10"/>
                      <a:pt x="60" y="11"/>
                      <a:pt x="59" y="10"/>
                    </a:cubicBezTo>
                    <a:cubicBezTo>
                      <a:pt x="58" y="10"/>
                      <a:pt x="58" y="10"/>
                      <a:pt x="58" y="10"/>
                    </a:cubicBezTo>
                    <a:cubicBezTo>
                      <a:pt x="57" y="11"/>
                      <a:pt x="57" y="11"/>
                      <a:pt x="57" y="11"/>
                    </a:cubicBezTo>
                    <a:cubicBezTo>
                      <a:pt x="57" y="11"/>
                      <a:pt x="57" y="11"/>
                      <a:pt x="57" y="12"/>
                    </a:cubicBezTo>
                    <a:cubicBezTo>
                      <a:pt x="58" y="13"/>
                      <a:pt x="60" y="15"/>
                      <a:pt x="61" y="16"/>
                    </a:cubicBezTo>
                    <a:cubicBezTo>
                      <a:pt x="59" y="18"/>
                      <a:pt x="59" y="18"/>
                      <a:pt x="59" y="18"/>
                    </a:cubicBezTo>
                    <a:cubicBezTo>
                      <a:pt x="58" y="16"/>
                      <a:pt x="57" y="15"/>
                      <a:pt x="56" y="13"/>
                    </a:cubicBezTo>
                    <a:cubicBezTo>
                      <a:pt x="56" y="13"/>
                      <a:pt x="55" y="13"/>
                      <a:pt x="55" y="13"/>
                    </a:cubicBezTo>
                    <a:cubicBezTo>
                      <a:pt x="55" y="13"/>
                      <a:pt x="55" y="13"/>
                      <a:pt x="55" y="13"/>
                    </a:cubicBezTo>
                    <a:cubicBezTo>
                      <a:pt x="54" y="14"/>
                      <a:pt x="54" y="14"/>
                      <a:pt x="54" y="14"/>
                    </a:cubicBezTo>
                    <a:cubicBezTo>
                      <a:pt x="54" y="14"/>
                      <a:pt x="54" y="14"/>
                      <a:pt x="54" y="15"/>
                    </a:cubicBezTo>
                    <a:cubicBezTo>
                      <a:pt x="55" y="16"/>
                      <a:pt x="57" y="18"/>
                      <a:pt x="57" y="19"/>
                    </a:cubicBezTo>
                    <a:cubicBezTo>
                      <a:pt x="56" y="21"/>
                      <a:pt x="56" y="21"/>
                      <a:pt x="56" y="21"/>
                    </a:cubicBezTo>
                    <a:cubicBezTo>
                      <a:pt x="56" y="21"/>
                      <a:pt x="56" y="21"/>
                      <a:pt x="56" y="21"/>
                    </a:cubicBezTo>
                    <a:cubicBezTo>
                      <a:pt x="53" y="23"/>
                      <a:pt x="53" y="23"/>
                      <a:pt x="53" y="23"/>
                    </a:cubicBezTo>
                    <a:cubicBezTo>
                      <a:pt x="54" y="21"/>
                      <a:pt x="54" y="18"/>
                      <a:pt x="53" y="16"/>
                    </a:cubicBezTo>
                    <a:cubicBezTo>
                      <a:pt x="53" y="16"/>
                      <a:pt x="52" y="16"/>
                      <a:pt x="52" y="16"/>
                    </a:cubicBezTo>
                    <a:cubicBezTo>
                      <a:pt x="52" y="16"/>
                      <a:pt x="52" y="16"/>
                      <a:pt x="51" y="16"/>
                    </a:cubicBezTo>
                    <a:cubicBezTo>
                      <a:pt x="43" y="25"/>
                      <a:pt x="43" y="25"/>
                      <a:pt x="43" y="25"/>
                    </a:cubicBezTo>
                    <a:cubicBezTo>
                      <a:pt x="43" y="25"/>
                      <a:pt x="43" y="25"/>
                      <a:pt x="43" y="25"/>
                    </a:cubicBezTo>
                    <a:cubicBezTo>
                      <a:pt x="43" y="26"/>
                      <a:pt x="45" y="28"/>
                      <a:pt x="47" y="29"/>
                    </a:cubicBezTo>
                    <a:cubicBezTo>
                      <a:pt x="46" y="31"/>
                      <a:pt x="46" y="31"/>
                      <a:pt x="46" y="31"/>
                    </a:cubicBezTo>
                    <a:cubicBezTo>
                      <a:pt x="44" y="30"/>
                      <a:pt x="43" y="29"/>
                      <a:pt x="42" y="27"/>
                    </a:cubicBezTo>
                    <a:cubicBezTo>
                      <a:pt x="41" y="27"/>
                      <a:pt x="41" y="27"/>
                      <a:pt x="40" y="27"/>
                    </a:cubicBezTo>
                    <a:cubicBezTo>
                      <a:pt x="35" y="33"/>
                      <a:pt x="35" y="33"/>
                      <a:pt x="35" y="33"/>
                    </a:cubicBezTo>
                    <a:cubicBezTo>
                      <a:pt x="35" y="33"/>
                      <a:pt x="35" y="34"/>
                      <a:pt x="35" y="34"/>
                    </a:cubicBezTo>
                    <a:cubicBezTo>
                      <a:pt x="39" y="38"/>
                      <a:pt x="39" y="38"/>
                      <a:pt x="39" y="38"/>
                    </a:cubicBezTo>
                    <a:cubicBezTo>
                      <a:pt x="38" y="39"/>
                      <a:pt x="38" y="39"/>
                      <a:pt x="38" y="39"/>
                    </a:cubicBezTo>
                    <a:cubicBezTo>
                      <a:pt x="34" y="35"/>
                      <a:pt x="34" y="35"/>
                      <a:pt x="34" y="35"/>
                    </a:cubicBezTo>
                    <a:cubicBezTo>
                      <a:pt x="33" y="35"/>
                      <a:pt x="33" y="35"/>
                      <a:pt x="32" y="35"/>
                    </a:cubicBezTo>
                    <a:cubicBezTo>
                      <a:pt x="27" y="41"/>
                      <a:pt x="27" y="41"/>
                      <a:pt x="27" y="41"/>
                    </a:cubicBezTo>
                    <a:cubicBezTo>
                      <a:pt x="27" y="41"/>
                      <a:pt x="27" y="42"/>
                      <a:pt x="27" y="42"/>
                    </a:cubicBezTo>
                    <a:cubicBezTo>
                      <a:pt x="28" y="43"/>
                      <a:pt x="30" y="45"/>
                      <a:pt x="31" y="46"/>
                    </a:cubicBezTo>
                    <a:cubicBezTo>
                      <a:pt x="29" y="48"/>
                      <a:pt x="29" y="48"/>
                      <a:pt x="29" y="48"/>
                    </a:cubicBezTo>
                    <a:cubicBezTo>
                      <a:pt x="28" y="46"/>
                      <a:pt x="27" y="45"/>
                      <a:pt x="26" y="43"/>
                    </a:cubicBezTo>
                    <a:cubicBezTo>
                      <a:pt x="25" y="43"/>
                      <a:pt x="25" y="43"/>
                      <a:pt x="24" y="43"/>
                    </a:cubicBezTo>
                    <a:cubicBezTo>
                      <a:pt x="16" y="52"/>
                      <a:pt x="16" y="52"/>
                      <a:pt x="16" y="52"/>
                    </a:cubicBezTo>
                    <a:cubicBezTo>
                      <a:pt x="16" y="52"/>
                      <a:pt x="16" y="53"/>
                      <a:pt x="16" y="53"/>
                    </a:cubicBezTo>
                    <a:cubicBezTo>
                      <a:pt x="18" y="54"/>
                      <a:pt x="21" y="54"/>
                      <a:pt x="23" y="54"/>
                    </a:cubicBezTo>
                    <a:cubicBezTo>
                      <a:pt x="21" y="56"/>
                      <a:pt x="21" y="56"/>
                      <a:pt x="21" y="56"/>
                    </a:cubicBezTo>
                    <a:cubicBezTo>
                      <a:pt x="21" y="56"/>
                      <a:pt x="21" y="56"/>
                      <a:pt x="21" y="56"/>
                    </a:cubicBezTo>
                    <a:cubicBezTo>
                      <a:pt x="19" y="58"/>
                      <a:pt x="19" y="58"/>
                      <a:pt x="19" y="58"/>
                    </a:cubicBezTo>
                    <a:cubicBezTo>
                      <a:pt x="17" y="57"/>
                      <a:pt x="16" y="56"/>
                      <a:pt x="14" y="54"/>
                    </a:cubicBezTo>
                    <a:cubicBezTo>
                      <a:pt x="14" y="54"/>
                      <a:pt x="14" y="54"/>
                      <a:pt x="13" y="55"/>
                    </a:cubicBezTo>
                    <a:cubicBezTo>
                      <a:pt x="13" y="55"/>
                      <a:pt x="13" y="55"/>
                      <a:pt x="13" y="55"/>
                    </a:cubicBezTo>
                    <a:cubicBezTo>
                      <a:pt x="13" y="55"/>
                      <a:pt x="13" y="55"/>
                      <a:pt x="13" y="55"/>
                    </a:cubicBezTo>
                    <a:cubicBezTo>
                      <a:pt x="13" y="56"/>
                      <a:pt x="13" y="56"/>
                      <a:pt x="13" y="56"/>
                    </a:cubicBezTo>
                    <a:cubicBezTo>
                      <a:pt x="14" y="57"/>
                      <a:pt x="16" y="58"/>
                      <a:pt x="17" y="59"/>
                    </a:cubicBezTo>
                    <a:lnTo>
                      <a:pt x="16" y="61"/>
                    </a:lnTo>
                    <a:close/>
                    <a:moveTo>
                      <a:pt x="39" y="25"/>
                    </a:moveTo>
                    <a:cubicBezTo>
                      <a:pt x="37" y="22"/>
                      <a:pt x="35" y="20"/>
                      <a:pt x="33" y="18"/>
                    </a:cubicBezTo>
                    <a:cubicBezTo>
                      <a:pt x="33" y="17"/>
                      <a:pt x="33" y="17"/>
                      <a:pt x="32" y="17"/>
                    </a:cubicBezTo>
                    <a:cubicBezTo>
                      <a:pt x="30" y="19"/>
                      <a:pt x="27" y="21"/>
                      <a:pt x="25" y="23"/>
                    </a:cubicBezTo>
                    <a:cubicBezTo>
                      <a:pt x="25" y="23"/>
                      <a:pt x="25" y="23"/>
                      <a:pt x="25" y="23"/>
                    </a:cubicBezTo>
                    <a:cubicBezTo>
                      <a:pt x="25" y="24"/>
                      <a:pt x="25" y="24"/>
                      <a:pt x="25" y="24"/>
                    </a:cubicBezTo>
                    <a:cubicBezTo>
                      <a:pt x="32" y="31"/>
                      <a:pt x="32" y="31"/>
                      <a:pt x="32" y="31"/>
                    </a:cubicBezTo>
                    <a:cubicBezTo>
                      <a:pt x="33" y="32"/>
                      <a:pt x="33" y="32"/>
                      <a:pt x="34" y="31"/>
                    </a:cubicBezTo>
                    <a:cubicBezTo>
                      <a:pt x="39" y="26"/>
                      <a:pt x="39" y="26"/>
                      <a:pt x="39" y="26"/>
                    </a:cubicBezTo>
                    <a:cubicBezTo>
                      <a:pt x="39" y="26"/>
                      <a:pt x="39" y="25"/>
                      <a:pt x="39" y="25"/>
                    </a:cubicBezTo>
                    <a:close/>
                    <a:moveTo>
                      <a:pt x="32" y="14"/>
                    </a:moveTo>
                    <a:cubicBezTo>
                      <a:pt x="31" y="12"/>
                      <a:pt x="30" y="10"/>
                      <a:pt x="29" y="8"/>
                    </a:cubicBezTo>
                    <a:cubicBezTo>
                      <a:pt x="29" y="8"/>
                      <a:pt x="29" y="7"/>
                      <a:pt x="28" y="8"/>
                    </a:cubicBezTo>
                    <a:cubicBezTo>
                      <a:pt x="24" y="8"/>
                      <a:pt x="19" y="10"/>
                      <a:pt x="16" y="13"/>
                    </a:cubicBezTo>
                    <a:cubicBezTo>
                      <a:pt x="15" y="14"/>
                      <a:pt x="15" y="14"/>
                      <a:pt x="16" y="15"/>
                    </a:cubicBezTo>
                    <a:cubicBezTo>
                      <a:pt x="23" y="21"/>
                      <a:pt x="23" y="21"/>
                      <a:pt x="23" y="21"/>
                    </a:cubicBezTo>
                    <a:cubicBezTo>
                      <a:pt x="23" y="22"/>
                      <a:pt x="23" y="22"/>
                      <a:pt x="24" y="21"/>
                    </a:cubicBezTo>
                    <a:cubicBezTo>
                      <a:pt x="26" y="19"/>
                      <a:pt x="29" y="17"/>
                      <a:pt x="31" y="16"/>
                    </a:cubicBezTo>
                    <a:cubicBezTo>
                      <a:pt x="32" y="15"/>
                      <a:pt x="32" y="15"/>
                      <a:pt x="32" y="14"/>
                    </a:cubicBezTo>
                    <a:close/>
                    <a:moveTo>
                      <a:pt x="31" y="8"/>
                    </a:moveTo>
                    <a:cubicBezTo>
                      <a:pt x="32" y="10"/>
                      <a:pt x="32" y="12"/>
                      <a:pt x="33" y="13"/>
                    </a:cubicBezTo>
                    <a:cubicBezTo>
                      <a:pt x="34" y="14"/>
                      <a:pt x="34" y="14"/>
                      <a:pt x="34" y="14"/>
                    </a:cubicBezTo>
                    <a:cubicBezTo>
                      <a:pt x="38" y="12"/>
                      <a:pt x="42" y="11"/>
                      <a:pt x="45" y="11"/>
                    </a:cubicBezTo>
                    <a:cubicBezTo>
                      <a:pt x="45" y="11"/>
                      <a:pt x="46" y="10"/>
                      <a:pt x="45" y="10"/>
                    </a:cubicBezTo>
                    <a:cubicBezTo>
                      <a:pt x="41" y="8"/>
                      <a:pt x="37" y="7"/>
                      <a:pt x="32" y="7"/>
                    </a:cubicBezTo>
                    <a:cubicBezTo>
                      <a:pt x="31" y="7"/>
                      <a:pt x="31" y="8"/>
                      <a:pt x="31" y="8"/>
                    </a:cubicBezTo>
                    <a:close/>
                    <a:moveTo>
                      <a:pt x="35" y="17"/>
                    </a:moveTo>
                    <a:cubicBezTo>
                      <a:pt x="37" y="19"/>
                      <a:pt x="38" y="21"/>
                      <a:pt x="40" y="23"/>
                    </a:cubicBezTo>
                    <a:cubicBezTo>
                      <a:pt x="41" y="24"/>
                      <a:pt x="41" y="24"/>
                      <a:pt x="42" y="23"/>
                    </a:cubicBezTo>
                    <a:cubicBezTo>
                      <a:pt x="50" y="15"/>
                      <a:pt x="50" y="15"/>
                      <a:pt x="50" y="15"/>
                    </a:cubicBezTo>
                    <a:cubicBezTo>
                      <a:pt x="50" y="15"/>
                      <a:pt x="50" y="14"/>
                      <a:pt x="50" y="14"/>
                    </a:cubicBezTo>
                    <a:cubicBezTo>
                      <a:pt x="50" y="14"/>
                      <a:pt x="50" y="14"/>
                      <a:pt x="50" y="14"/>
                    </a:cubicBezTo>
                    <a:cubicBezTo>
                      <a:pt x="46" y="11"/>
                      <a:pt x="40" y="13"/>
                      <a:pt x="36" y="15"/>
                    </a:cubicBezTo>
                    <a:cubicBezTo>
                      <a:pt x="35" y="16"/>
                      <a:pt x="35" y="16"/>
                      <a:pt x="35" y="17"/>
                    </a:cubicBezTo>
                    <a:close/>
                    <a:moveTo>
                      <a:pt x="8" y="29"/>
                    </a:moveTo>
                    <a:cubicBezTo>
                      <a:pt x="10" y="30"/>
                      <a:pt x="12" y="31"/>
                      <a:pt x="14" y="32"/>
                    </a:cubicBezTo>
                    <a:cubicBezTo>
                      <a:pt x="15" y="32"/>
                      <a:pt x="15" y="32"/>
                      <a:pt x="15" y="32"/>
                    </a:cubicBezTo>
                    <a:cubicBezTo>
                      <a:pt x="17" y="29"/>
                      <a:pt x="19" y="26"/>
                      <a:pt x="21" y="24"/>
                    </a:cubicBezTo>
                    <a:cubicBezTo>
                      <a:pt x="21" y="24"/>
                      <a:pt x="21" y="23"/>
                      <a:pt x="21" y="23"/>
                    </a:cubicBezTo>
                    <a:cubicBezTo>
                      <a:pt x="14" y="16"/>
                      <a:pt x="14" y="16"/>
                      <a:pt x="14" y="16"/>
                    </a:cubicBezTo>
                    <a:cubicBezTo>
                      <a:pt x="14" y="16"/>
                      <a:pt x="14" y="16"/>
                      <a:pt x="13" y="16"/>
                    </a:cubicBezTo>
                    <a:cubicBezTo>
                      <a:pt x="10" y="20"/>
                      <a:pt x="8" y="24"/>
                      <a:pt x="7" y="28"/>
                    </a:cubicBezTo>
                    <a:cubicBezTo>
                      <a:pt x="7" y="29"/>
                      <a:pt x="7" y="29"/>
                      <a:pt x="8" y="29"/>
                    </a:cubicBezTo>
                    <a:close/>
                    <a:moveTo>
                      <a:pt x="7" y="32"/>
                    </a:moveTo>
                    <a:cubicBezTo>
                      <a:pt x="7" y="37"/>
                      <a:pt x="8" y="41"/>
                      <a:pt x="10" y="46"/>
                    </a:cubicBezTo>
                    <a:cubicBezTo>
                      <a:pt x="10" y="46"/>
                      <a:pt x="10" y="46"/>
                      <a:pt x="10" y="45"/>
                    </a:cubicBezTo>
                    <a:cubicBezTo>
                      <a:pt x="10" y="42"/>
                      <a:pt x="12" y="38"/>
                      <a:pt x="13" y="35"/>
                    </a:cubicBezTo>
                    <a:cubicBezTo>
                      <a:pt x="14" y="34"/>
                      <a:pt x="14" y="34"/>
                      <a:pt x="13" y="34"/>
                    </a:cubicBezTo>
                    <a:cubicBezTo>
                      <a:pt x="11" y="33"/>
                      <a:pt x="10" y="32"/>
                      <a:pt x="8" y="31"/>
                    </a:cubicBezTo>
                    <a:cubicBezTo>
                      <a:pt x="7" y="31"/>
                      <a:pt x="7" y="32"/>
                      <a:pt x="7" y="32"/>
                    </a:cubicBezTo>
                    <a:close/>
                    <a:moveTo>
                      <a:pt x="17" y="34"/>
                    </a:moveTo>
                    <a:cubicBezTo>
                      <a:pt x="20" y="35"/>
                      <a:pt x="22" y="37"/>
                      <a:pt x="24" y="39"/>
                    </a:cubicBezTo>
                    <a:cubicBezTo>
                      <a:pt x="25" y="40"/>
                      <a:pt x="25" y="40"/>
                      <a:pt x="26" y="39"/>
                    </a:cubicBezTo>
                    <a:cubicBezTo>
                      <a:pt x="31" y="34"/>
                      <a:pt x="31" y="34"/>
                      <a:pt x="31" y="34"/>
                    </a:cubicBezTo>
                    <a:cubicBezTo>
                      <a:pt x="31" y="34"/>
                      <a:pt x="31" y="33"/>
                      <a:pt x="31" y="33"/>
                    </a:cubicBezTo>
                    <a:cubicBezTo>
                      <a:pt x="24" y="25"/>
                      <a:pt x="24" y="25"/>
                      <a:pt x="24" y="25"/>
                    </a:cubicBezTo>
                    <a:cubicBezTo>
                      <a:pt x="23" y="25"/>
                      <a:pt x="23" y="25"/>
                      <a:pt x="22" y="25"/>
                    </a:cubicBezTo>
                    <a:cubicBezTo>
                      <a:pt x="20" y="28"/>
                      <a:pt x="18" y="30"/>
                      <a:pt x="17" y="33"/>
                    </a:cubicBezTo>
                    <a:cubicBezTo>
                      <a:pt x="17" y="33"/>
                      <a:pt x="17" y="33"/>
                      <a:pt x="17" y="34"/>
                    </a:cubicBezTo>
                    <a:close/>
                    <a:moveTo>
                      <a:pt x="23" y="41"/>
                    </a:moveTo>
                    <a:cubicBezTo>
                      <a:pt x="21" y="39"/>
                      <a:pt x="19" y="37"/>
                      <a:pt x="16" y="36"/>
                    </a:cubicBezTo>
                    <a:cubicBezTo>
                      <a:pt x="16" y="35"/>
                      <a:pt x="15" y="35"/>
                      <a:pt x="15" y="36"/>
                    </a:cubicBezTo>
                    <a:cubicBezTo>
                      <a:pt x="13" y="40"/>
                      <a:pt x="11" y="46"/>
                      <a:pt x="13" y="50"/>
                    </a:cubicBezTo>
                    <a:cubicBezTo>
                      <a:pt x="13" y="51"/>
                      <a:pt x="14" y="51"/>
                      <a:pt x="15" y="50"/>
                    </a:cubicBezTo>
                    <a:cubicBezTo>
                      <a:pt x="23" y="42"/>
                      <a:pt x="23" y="42"/>
                      <a:pt x="23" y="42"/>
                    </a:cubicBezTo>
                    <a:cubicBezTo>
                      <a:pt x="23" y="42"/>
                      <a:pt x="23" y="41"/>
                      <a:pt x="23"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cs typeface="+mn-ea"/>
                </a:endParaRPr>
              </a:p>
            </p:txBody>
          </p:sp>
          <p:sp>
            <p:nvSpPr>
              <p:cNvPr id="72" name="Freeform 14"/>
              <p:cNvSpPr>
                <a:spLocks noEditPoints="1"/>
              </p:cNvSpPr>
              <p:nvPr/>
            </p:nvSpPr>
            <p:spPr bwMode="auto">
              <a:xfrm>
                <a:off x="18" y="28"/>
                <a:ext cx="102" cy="125"/>
              </a:xfrm>
              <a:custGeom>
                <a:avLst/>
                <a:gdLst>
                  <a:gd name="T0" fmla="*/ 34 w 58"/>
                  <a:gd name="T1" fmla="*/ 29 h 71"/>
                  <a:gd name="T2" fmla="*/ 25 w 58"/>
                  <a:gd name="T3" fmla="*/ 35 h 71"/>
                  <a:gd name="T4" fmla="*/ 27 w 58"/>
                  <a:gd name="T5" fmla="*/ 42 h 71"/>
                  <a:gd name="T6" fmla="*/ 40 w 58"/>
                  <a:gd name="T7" fmla="*/ 37 h 71"/>
                  <a:gd name="T8" fmla="*/ 6 w 58"/>
                  <a:gd name="T9" fmla="*/ 45 h 71"/>
                  <a:gd name="T10" fmla="*/ 44 w 58"/>
                  <a:gd name="T11" fmla="*/ 39 h 71"/>
                  <a:gd name="T12" fmla="*/ 51 w 58"/>
                  <a:gd name="T13" fmla="*/ 0 h 71"/>
                  <a:gd name="T14" fmla="*/ 26 w 58"/>
                  <a:gd name="T15" fmla="*/ 50 h 71"/>
                  <a:gd name="T16" fmla="*/ 25 w 58"/>
                  <a:gd name="T17" fmla="*/ 52 h 71"/>
                  <a:gd name="T18" fmla="*/ 25 w 58"/>
                  <a:gd name="T19" fmla="*/ 61 h 71"/>
                  <a:gd name="T20" fmla="*/ 25 w 58"/>
                  <a:gd name="T21" fmla="*/ 63 h 71"/>
                  <a:gd name="T22" fmla="*/ 45 w 58"/>
                  <a:gd name="T23" fmla="*/ 69 h 71"/>
                  <a:gd name="T24" fmla="*/ 1 w 58"/>
                  <a:gd name="T25" fmla="*/ 71 h 71"/>
                  <a:gd name="T26" fmla="*/ 20 w 58"/>
                  <a:gd name="T27" fmla="*/ 63 h 71"/>
                  <a:gd name="T28" fmla="*/ 21 w 58"/>
                  <a:gd name="T29" fmla="*/ 61 h 71"/>
                  <a:gd name="T30" fmla="*/ 21 w 58"/>
                  <a:gd name="T31" fmla="*/ 52 h 71"/>
                  <a:gd name="T32" fmla="*/ 21 w 58"/>
                  <a:gd name="T33" fmla="*/ 50 h 71"/>
                  <a:gd name="T34" fmla="*/ 6 w 58"/>
                  <a:gd name="T35" fmla="*/ 45 h 71"/>
                  <a:gd name="T36" fmla="*/ 11 w 58"/>
                  <a:gd name="T37" fmla="*/ 40 h 71"/>
                  <a:gd name="T38" fmla="*/ 24 w 58"/>
                  <a:gd name="T39" fmla="*/ 43 h 71"/>
                  <a:gd name="T40" fmla="*/ 23 w 58"/>
                  <a:gd name="T41" fmla="*/ 37 h 71"/>
                  <a:gd name="T42" fmla="*/ 11 w 58"/>
                  <a:gd name="T43" fmla="*/ 40 h 71"/>
                  <a:gd name="T44" fmla="*/ 13 w 58"/>
                  <a:gd name="T45" fmla="*/ 38 h 71"/>
                  <a:gd name="T46" fmla="*/ 21 w 58"/>
                  <a:gd name="T47" fmla="*/ 34 h 71"/>
                  <a:gd name="T48" fmla="*/ 21 w 58"/>
                  <a:gd name="T49" fmla="*/ 30 h 71"/>
                  <a:gd name="T50" fmla="*/ 24 w 58"/>
                  <a:gd name="T51" fmla="*/ 33 h 71"/>
                  <a:gd name="T52" fmla="*/ 31 w 58"/>
                  <a:gd name="T53" fmla="*/ 27 h 71"/>
                  <a:gd name="T54" fmla="*/ 29 w 58"/>
                  <a:gd name="T55" fmla="*/ 22 h 71"/>
                  <a:gd name="T56" fmla="*/ 33 w 58"/>
                  <a:gd name="T57" fmla="*/ 25 h 71"/>
                  <a:gd name="T58" fmla="*/ 39 w 58"/>
                  <a:gd name="T59" fmla="*/ 18 h 71"/>
                  <a:gd name="T60" fmla="*/ 36 w 58"/>
                  <a:gd name="T61" fmla="*/ 15 h 71"/>
                  <a:gd name="T62" fmla="*/ 40 w 58"/>
                  <a:gd name="T63" fmla="*/ 15 h 71"/>
                  <a:gd name="T64" fmla="*/ 43 w 58"/>
                  <a:gd name="T65" fmla="*/ 7 h 71"/>
                  <a:gd name="T66" fmla="*/ 46 w 58"/>
                  <a:gd name="T67" fmla="*/ 5 h 71"/>
                  <a:gd name="T68" fmla="*/ 43 w 58"/>
                  <a:gd name="T69" fmla="*/ 17 h 71"/>
                  <a:gd name="T70" fmla="*/ 49 w 58"/>
                  <a:gd name="T71" fmla="*/ 18 h 71"/>
                  <a:gd name="T72" fmla="*/ 46 w 58"/>
                  <a:gd name="T73" fmla="*/ 5 h 71"/>
                  <a:gd name="T74" fmla="*/ 43 w 58"/>
                  <a:gd name="T75" fmla="*/ 37 h 71"/>
                  <a:gd name="T76" fmla="*/ 48 w 58"/>
                  <a:gd name="T77" fmla="*/ 21 h 71"/>
                  <a:gd name="T78" fmla="*/ 41 w 58"/>
                  <a:gd name="T79" fmla="*/ 19 h 71"/>
                  <a:gd name="T80" fmla="*/ 35 w 58"/>
                  <a:gd name="T81" fmla="*/ 28 h 71"/>
                  <a:gd name="T82" fmla="*/ 42 w 58"/>
                  <a:gd name="T83" fmla="*/ 35 h 71"/>
                  <a:gd name="T84" fmla="*/ 49 w 58"/>
                  <a:gd name="T85" fmla="*/ 2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8" h="71">
                    <a:moveTo>
                      <a:pt x="40" y="36"/>
                    </a:moveTo>
                    <a:cubicBezTo>
                      <a:pt x="34" y="29"/>
                      <a:pt x="34" y="29"/>
                      <a:pt x="34" y="29"/>
                    </a:cubicBezTo>
                    <a:cubicBezTo>
                      <a:pt x="33" y="29"/>
                      <a:pt x="33" y="29"/>
                      <a:pt x="32" y="29"/>
                    </a:cubicBezTo>
                    <a:cubicBezTo>
                      <a:pt x="30" y="32"/>
                      <a:pt x="27" y="33"/>
                      <a:pt x="25" y="35"/>
                    </a:cubicBezTo>
                    <a:cubicBezTo>
                      <a:pt x="24" y="35"/>
                      <a:pt x="24" y="36"/>
                      <a:pt x="24" y="36"/>
                    </a:cubicBezTo>
                    <a:cubicBezTo>
                      <a:pt x="26" y="38"/>
                      <a:pt x="26" y="40"/>
                      <a:pt x="27" y="42"/>
                    </a:cubicBezTo>
                    <a:cubicBezTo>
                      <a:pt x="27" y="43"/>
                      <a:pt x="27" y="43"/>
                      <a:pt x="28" y="43"/>
                    </a:cubicBezTo>
                    <a:cubicBezTo>
                      <a:pt x="32" y="42"/>
                      <a:pt x="37" y="40"/>
                      <a:pt x="40" y="37"/>
                    </a:cubicBezTo>
                    <a:cubicBezTo>
                      <a:pt x="41" y="37"/>
                      <a:pt x="41" y="36"/>
                      <a:pt x="40" y="36"/>
                    </a:cubicBezTo>
                    <a:close/>
                    <a:moveTo>
                      <a:pt x="6" y="45"/>
                    </a:moveTo>
                    <a:cubicBezTo>
                      <a:pt x="7" y="43"/>
                      <a:pt x="7" y="43"/>
                      <a:pt x="7" y="43"/>
                    </a:cubicBezTo>
                    <a:cubicBezTo>
                      <a:pt x="19" y="50"/>
                      <a:pt x="34" y="49"/>
                      <a:pt x="44" y="39"/>
                    </a:cubicBezTo>
                    <a:cubicBezTo>
                      <a:pt x="54" y="29"/>
                      <a:pt x="56" y="13"/>
                      <a:pt x="49" y="2"/>
                    </a:cubicBezTo>
                    <a:cubicBezTo>
                      <a:pt x="51" y="0"/>
                      <a:pt x="51" y="0"/>
                      <a:pt x="51" y="0"/>
                    </a:cubicBezTo>
                    <a:cubicBezTo>
                      <a:pt x="58" y="13"/>
                      <a:pt x="57" y="29"/>
                      <a:pt x="46" y="40"/>
                    </a:cubicBezTo>
                    <a:cubicBezTo>
                      <a:pt x="40" y="46"/>
                      <a:pt x="33" y="49"/>
                      <a:pt x="26" y="50"/>
                    </a:cubicBezTo>
                    <a:cubicBezTo>
                      <a:pt x="25" y="50"/>
                      <a:pt x="25" y="50"/>
                      <a:pt x="25" y="50"/>
                    </a:cubicBezTo>
                    <a:cubicBezTo>
                      <a:pt x="25" y="52"/>
                      <a:pt x="25" y="52"/>
                      <a:pt x="25" y="52"/>
                    </a:cubicBezTo>
                    <a:cubicBezTo>
                      <a:pt x="25" y="52"/>
                      <a:pt x="25" y="52"/>
                      <a:pt x="25" y="52"/>
                    </a:cubicBezTo>
                    <a:cubicBezTo>
                      <a:pt x="29" y="54"/>
                      <a:pt x="29" y="59"/>
                      <a:pt x="25" y="61"/>
                    </a:cubicBezTo>
                    <a:cubicBezTo>
                      <a:pt x="25" y="61"/>
                      <a:pt x="25" y="61"/>
                      <a:pt x="25" y="61"/>
                    </a:cubicBezTo>
                    <a:cubicBezTo>
                      <a:pt x="25" y="63"/>
                      <a:pt x="25" y="63"/>
                      <a:pt x="25" y="63"/>
                    </a:cubicBezTo>
                    <a:cubicBezTo>
                      <a:pt x="25" y="63"/>
                      <a:pt x="25" y="63"/>
                      <a:pt x="26" y="63"/>
                    </a:cubicBezTo>
                    <a:cubicBezTo>
                      <a:pt x="32" y="64"/>
                      <a:pt x="40" y="66"/>
                      <a:pt x="45" y="69"/>
                    </a:cubicBezTo>
                    <a:cubicBezTo>
                      <a:pt x="46" y="70"/>
                      <a:pt x="46" y="71"/>
                      <a:pt x="45" y="71"/>
                    </a:cubicBezTo>
                    <a:cubicBezTo>
                      <a:pt x="1" y="71"/>
                      <a:pt x="1" y="71"/>
                      <a:pt x="1" y="71"/>
                    </a:cubicBezTo>
                    <a:cubicBezTo>
                      <a:pt x="0" y="71"/>
                      <a:pt x="0" y="70"/>
                      <a:pt x="1" y="69"/>
                    </a:cubicBezTo>
                    <a:cubicBezTo>
                      <a:pt x="6" y="66"/>
                      <a:pt x="14" y="64"/>
                      <a:pt x="20" y="63"/>
                    </a:cubicBezTo>
                    <a:cubicBezTo>
                      <a:pt x="21" y="63"/>
                      <a:pt x="21" y="63"/>
                      <a:pt x="21" y="63"/>
                    </a:cubicBezTo>
                    <a:cubicBezTo>
                      <a:pt x="21" y="61"/>
                      <a:pt x="21" y="61"/>
                      <a:pt x="21" y="61"/>
                    </a:cubicBezTo>
                    <a:cubicBezTo>
                      <a:pt x="21" y="61"/>
                      <a:pt x="21" y="61"/>
                      <a:pt x="21" y="61"/>
                    </a:cubicBezTo>
                    <a:cubicBezTo>
                      <a:pt x="17" y="59"/>
                      <a:pt x="17" y="54"/>
                      <a:pt x="21" y="52"/>
                    </a:cubicBezTo>
                    <a:cubicBezTo>
                      <a:pt x="21" y="52"/>
                      <a:pt x="21" y="52"/>
                      <a:pt x="21" y="52"/>
                    </a:cubicBezTo>
                    <a:cubicBezTo>
                      <a:pt x="21" y="50"/>
                      <a:pt x="21" y="50"/>
                      <a:pt x="21" y="50"/>
                    </a:cubicBezTo>
                    <a:cubicBezTo>
                      <a:pt x="21" y="50"/>
                      <a:pt x="21" y="50"/>
                      <a:pt x="20" y="50"/>
                    </a:cubicBezTo>
                    <a:cubicBezTo>
                      <a:pt x="15" y="49"/>
                      <a:pt x="10" y="48"/>
                      <a:pt x="6" y="45"/>
                    </a:cubicBezTo>
                    <a:close/>
                    <a:moveTo>
                      <a:pt x="9" y="42"/>
                    </a:moveTo>
                    <a:cubicBezTo>
                      <a:pt x="11" y="40"/>
                      <a:pt x="11" y="40"/>
                      <a:pt x="11" y="40"/>
                    </a:cubicBezTo>
                    <a:cubicBezTo>
                      <a:pt x="11" y="40"/>
                      <a:pt x="11" y="40"/>
                      <a:pt x="11" y="40"/>
                    </a:cubicBezTo>
                    <a:cubicBezTo>
                      <a:pt x="15" y="43"/>
                      <a:pt x="19" y="44"/>
                      <a:pt x="24" y="43"/>
                    </a:cubicBezTo>
                    <a:cubicBezTo>
                      <a:pt x="25" y="43"/>
                      <a:pt x="25" y="43"/>
                      <a:pt x="25" y="42"/>
                    </a:cubicBezTo>
                    <a:cubicBezTo>
                      <a:pt x="24" y="41"/>
                      <a:pt x="24" y="39"/>
                      <a:pt x="23" y="37"/>
                    </a:cubicBezTo>
                    <a:cubicBezTo>
                      <a:pt x="22" y="37"/>
                      <a:pt x="22" y="37"/>
                      <a:pt x="22" y="37"/>
                    </a:cubicBezTo>
                    <a:cubicBezTo>
                      <a:pt x="18" y="39"/>
                      <a:pt x="15" y="40"/>
                      <a:pt x="11" y="40"/>
                    </a:cubicBezTo>
                    <a:cubicBezTo>
                      <a:pt x="11" y="40"/>
                      <a:pt x="11" y="40"/>
                      <a:pt x="11" y="40"/>
                    </a:cubicBezTo>
                    <a:cubicBezTo>
                      <a:pt x="13" y="38"/>
                      <a:pt x="13" y="38"/>
                      <a:pt x="13" y="38"/>
                    </a:cubicBezTo>
                    <a:cubicBezTo>
                      <a:pt x="16" y="37"/>
                      <a:pt x="18" y="36"/>
                      <a:pt x="20" y="35"/>
                    </a:cubicBezTo>
                    <a:cubicBezTo>
                      <a:pt x="21" y="35"/>
                      <a:pt x="21" y="34"/>
                      <a:pt x="21" y="34"/>
                    </a:cubicBezTo>
                    <a:cubicBezTo>
                      <a:pt x="20" y="33"/>
                      <a:pt x="20" y="32"/>
                      <a:pt x="19" y="32"/>
                    </a:cubicBezTo>
                    <a:cubicBezTo>
                      <a:pt x="21" y="30"/>
                      <a:pt x="21" y="30"/>
                      <a:pt x="21" y="30"/>
                    </a:cubicBezTo>
                    <a:cubicBezTo>
                      <a:pt x="21" y="31"/>
                      <a:pt x="22" y="32"/>
                      <a:pt x="23" y="33"/>
                    </a:cubicBezTo>
                    <a:cubicBezTo>
                      <a:pt x="23" y="33"/>
                      <a:pt x="23" y="34"/>
                      <a:pt x="24" y="33"/>
                    </a:cubicBezTo>
                    <a:cubicBezTo>
                      <a:pt x="26" y="32"/>
                      <a:pt x="29" y="30"/>
                      <a:pt x="31" y="28"/>
                    </a:cubicBezTo>
                    <a:cubicBezTo>
                      <a:pt x="31" y="28"/>
                      <a:pt x="31" y="27"/>
                      <a:pt x="31" y="27"/>
                    </a:cubicBezTo>
                    <a:cubicBezTo>
                      <a:pt x="28" y="23"/>
                      <a:pt x="28" y="23"/>
                      <a:pt x="28" y="23"/>
                    </a:cubicBezTo>
                    <a:cubicBezTo>
                      <a:pt x="29" y="22"/>
                      <a:pt x="29" y="22"/>
                      <a:pt x="29" y="22"/>
                    </a:cubicBezTo>
                    <a:cubicBezTo>
                      <a:pt x="32" y="25"/>
                      <a:pt x="32" y="25"/>
                      <a:pt x="32" y="25"/>
                    </a:cubicBezTo>
                    <a:cubicBezTo>
                      <a:pt x="33" y="25"/>
                      <a:pt x="33" y="25"/>
                      <a:pt x="33" y="25"/>
                    </a:cubicBezTo>
                    <a:cubicBezTo>
                      <a:pt x="33" y="25"/>
                      <a:pt x="33" y="25"/>
                      <a:pt x="34" y="25"/>
                    </a:cubicBezTo>
                    <a:cubicBezTo>
                      <a:pt x="36" y="23"/>
                      <a:pt x="38" y="20"/>
                      <a:pt x="39" y="18"/>
                    </a:cubicBezTo>
                    <a:cubicBezTo>
                      <a:pt x="39" y="18"/>
                      <a:pt x="39" y="17"/>
                      <a:pt x="39" y="17"/>
                    </a:cubicBezTo>
                    <a:cubicBezTo>
                      <a:pt x="38" y="16"/>
                      <a:pt x="37" y="16"/>
                      <a:pt x="36" y="15"/>
                    </a:cubicBezTo>
                    <a:cubicBezTo>
                      <a:pt x="37" y="13"/>
                      <a:pt x="37" y="13"/>
                      <a:pt x="37" y="13"/>
                    </a:cubicBezTo>
                    <a:cubicBezTo>
                      <a:pt x="38" y="14"/>
                      <a:pt x="39" y="15"/>
                      <a:pt x="40" y="15"/>
                    </a:cubicBezTo>
                    <a:cubicBezTo>
                      <a:pt x="40" y="15"/>
                      <a:pt x="41" y="15"/>
                      <a:pt x="41" y="15"/>
                    </a:cubicBezTo>
                    <a:cubicBezTo>
                      <a:pt x="42" y="13"/>
                      <a:pt x="43" y="10"/>
                      <a:pt x="43" y="7"/>
                    </a:cubicBezTo>
                    <a:cubicBezTo>
                      <a:pt x="46" y="5"/>
                      <a:pt x="46" y="5"/>
                      <a:pt x="46" y="5"/>
                    </a:cubicBezTo>
                    <a:cubicBezTo>
                      <a:pt x="46" y="5"/>
                      <a:pt x="46" y="5"/>
                      <a:pt x="46" y="5"/>
                    </a:cubicBezTo>
                    <a:cubicBezTo>
                      <a:pt x="46" y="9"/>
                      <a:pt x="44" y="13"/>
                      <a:pt x="43" y="16"/>
                    </a:cubicBezTo>
                    <a:cubicBezTo>
                      <a:pt x="42" y="16"/>
                      <a:pt x="43" y="17"/>
                      <a:pt x="43" y="17"/>
                    </a:cubicBezTo>
                    <a:cubicBezTo>
                      <a:pt x="45" y="18"/>
                      <a:pt x="46" y="19"/>
                      <a:pt x="48" y="19"/>
                    </a:cubicBezTo>
                    <a:cubicBezTo>
                      <a:pt x="49" y="19"/>
                      <a:pt x="49" y="19"/>
                      <a:pt x="49" y="18"/>
                    </a:cubicBezTo>
                    <a:cubicBezTo>
                      <a:pt x="49" y="14"/>
                      <a:pt x="48" y="9"/>
                      <a:pt x="46" y="5"/>
                    </a:cubicBezTo>
                    <a:cubicBezTo>
                      <a:pt x="46" y="5"/>
                      <a:pt x="46" y="5"/>
                      <a:pt x="46" y="5"/>
                    </a:cubicBezTo>
                    <a:cubicBezTo>
                      <a:pt x="47" y="3"/>
                      <a:pt x="47" y="3"/>
                      <a:pt x="47" y="3"/>
                    </a:cubicBezTo>
                    <a:cubicBezTo>
                      <a:pt x="53" y="14"/>
                      <a:pt x="52" y="28"/>
                      <a:pt x="43" y="37"/>
                    </a:cubicBezTo>
                    <a:cubicBezTo>
                      <a:pt x="34" y="46"/>
                      <a:pt x="20" y="48"/>
                      <a:pt x="9" y="42"/>
                    </a:cubicBezTo>
                    <a:close/>
                    <a:moveTo>
                      <a:pt x="48" y="21"/>
                    </a:moveTo>
                    <a:cubicBezTo>
                      <a:pt x="46" y="21"/>
                      <a:pt x="44" y="20"/>
                      <a:pt x="42" y="19"/>
                    </a:cubicBezTo>
                    <a:cubicBezTo>
                      <a:pt x="42" y="18"/>
                      <a:pt x="41" y="19"/>
                      <a:pt x="41" y="19"/>
                    </a:cubicBezTo>
                    <a:cubicBezTo>
                      <a:pt x="39" y="22"/>
                      <a:pt x="37" y="24"/>
                      <a:pt x="35" y="27"/>
                    </a:cubicBezTo>
                    <a:cubicBezTo>
                      <a:pt x="35" y="27"/>
                      <a:pt x="35" y="27"/>
                      <a:pt x="35" y="28"/>
                    </a:cubicBezTo>
                    <a:cubicBezTo>
                      <a:pt x="42" y="34"/>
                      <a:pt x="42" y="34"/>
                      <a:pt x="42" y="34"/>
                    </a:cubicBezTo>
                    <a:cubicBezTo>
                      <a:pt x="42" y="35"/>
                      <a:pt x="42" y="35"/>
                      <a:pt x="42" y="35"/>
                    </a:cubicBezTo>
                    <a:cubicBezTo>
                      <a:pt x="42" y="35"/>
                      <a:pt x="43" y="35"/>
                      <a:pt x="43" y="34"/>
                    </a:cubicBezTo>
                    <a:cubicBezTo>
                      <a:pt x="46" y="31"/>
                      <a:pt x="48" y="27"/>
                      <a:pt x="49" y="22"/>
                    </a:cubicBezTo>
                    <a:cubicBezTo>
                      <a:pt x="49" y="22"/>
                      <a:pt x="49" y="21"/>
                      <a:pt x="48"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cs typeface="+mn-ea"/>
                </a:endParaRPr>
              </a:p>
            </p:txBody>
          </p:sp>
        </p:grpSp>
      </p:grpSp>
      <p:grpSp>
        <p:nvGrpSpPr>
          <p:cNvPr id="73" name="组合 72"/>
          <p:cNvGrpSpPr/>
          <p:nvPr/>
        </p:nvGrpSpPr>
        <p:grpSpPr>
          <a:xfrm>
            <a:off x="5022052" y="2550868"/>
            <a:ext cx="473515" cy="475124"/>
            <a:chOff x="5022052" y="2550868"/>
            <a:chExt cx="473515" cy="475124"/>
          </a:xfrm>
        </p:grpSpPr>
        <p:sp>
          <p:nvSpPr>
            <p:cNvPr id="74" name="Oval 9"/>
            <p:cNvSpPr>
              <a:spLocks noChangeArrowheads="1"/>
            </p:cNvSpPr>
            <p:nvPr/>
          </p:nvSpPr>
          <p:spPr bwMode="auto">
            <a:xfrm>
              <a:off x="5022052" y="2550868"/>
              <a:ext cx="473515" cy="475124"/>
            </a:xfrm>
            <a:prstGeom prst="rect">
              <a:avLst/>
            </a:prstGeom>
            <a:solidFill>
              <a:schemeClr val="accent2"/>
            </a:solidFill>
            <a:ln w="6350">
              <a:noFill/>
            </a:ln>
          </p:spPr>
          <p:txBody>
            <a:bodyPr/>
            <a:lstStyle/>
            <a:p>
              <a:endParaRPr lang="zh-CN" altLang="en-US" sz="1350">
                <a:solidFill>
                  <a:schemeClr val="tx1">
                    <a:lumMod val="65000"/>
                    <a:lumOff val="35000"/>
                  </a:schemeClr>
                </a:solidFill>
                <a:latin typeface="+mn-ea"/>
                <a:cs typeface="+mn-ea"/>
              </a:endParaRPr>
            </a:p>
          </p:txBody>
        </p:sp>
        <p:grpSp>
          <p:nvGrpSpPr>
            <p:cNvPr id="75" name="Group 15"/>
            <p:cNvGrpSpPr/>
            <p:nvPr/>
          </p:nvGrpSpPr>
          <p:grpSpPr bwMode="auto">
            <a:xfrm>
              <a:off x="5136406" y="2670857"/>
              <a:ext cx="241589" cy="235147"/>
              <a:chOff x="0" y="0"/>
              <a:chExt cx="150" cy="146"/>
            </a:xfrm>
            <a:solidFill>
              <a:schemeClr val="bg1"/>
            </a:solidFill>
          </p:grpSpPr>
          <p:sp>
            <p:nvSpPr>
              <p:cNvPr id="76" name="Freeform 16"/>
              <p:cNvSpPr>
                <a:spLocks noEditPoints="1"/>
              </p:cNvSpPr>
              <p:nvPr/>
            </p:nvSpPr>
            <p:spPr bwMode="auto">
              <a:xfrm>
                <a:off x="0" y="0"/>
                <a:ext cx="96" cy="88"/>
              </a:xfrm>
              <a:custGeom>
                <a:avLst/>
                <a:gdLst>
                  <a:gd name="T0" fmla="*/ 54 w 54"/>
                  <a:gd name="T1" fmla="*/ 34 h 50"/>
                  <a:gd name="T2" fmla="*/ 2 w 54"/>
                  <a:gd name="T3" fmla="*/ 34 h 50"/>
                  <a:gd name="T4" fmla="*/ 1 w 54"/>
                  <a:gd name="T5" fmla="*/ 36 h 50"/>
                  <a:gd name="T6" fmla="*/ 19 w 54"/>
                  <a:gd name="T7" fmla="*/ 50 h 50"/>
                  <a:gd name="T8" fmla="*/ 38 w 54"/>
                  <a:gd name="T9" fmla="*/ 50 h 50"/>
                  <a:gd name="T10" fmla="*/ 42 w 54"/>
                  <a:gd name="T11" fmla="*/ 47 h 50"/>
                  <a:gd name="T12" fmla="*/ 40 w 54"/>
                  <a:gd name="T13" fmla="*/ 42 h 50"/>
                  <a:gd name="T14" fmla="*/ 40 w 54"/>
                  <a:gd name="T15" fmla="*/ 40 h 50"/>
                  <a:gd name="T16" fmla="*/ 41 w 54"/>
                  <a:gd name="T17" fmla="*/ 40 h 50"/>
                  <a:gd name="T18" fmla="*/ 45 w 54"/>
                  <a:gd name="T19" fmla="*/ 43 h 50"/>
                  <a:gd name="T20" fmla="*/ 47 w 54"/>
                  <a:gd name="T21" fmla="*/ 42 h 50"/>
                  <a:gd name="T22" fmla="*/ 42 w 54"/>
                  <a:gd name="T23" fmla="*/ 38 h 50"/>
                  <a:gd name="T24" fmla="*/ 43 w 54"/>
                  <a:gd name="T25" fmla="*/ 37 h 50"/>
                  <a:gd name="T26" fmla="*/ 45 w 54"/>
                  <a:gd name="T27" fmla="*/ 36 h 50"/>
                  <a:gd name="T28" fmla="*/ 50 w 54"/>
                  <a:gd name="T29" fmla="*/ 39 h 50"/>
                  <a:gd name="T30" fmla="*/ 54 w 54"/>
                  <a:gd name="T31" fmla="*/ 34 h 50"/>
                  <a:gd name="T32" fmla="*/ 35 w 54"/>
                  <a:gd name="T33" fmla="*/ 31 h 50"/>
                  <a:gd name="T34" fmla="*/ 27 w 54"/>
                  <a:gd name="T35" fmla="*/ 3 h 50"/>
                  <a:gd name="T36" fmla="*/ 29 w 54"/>
                  <a:gd name="T37" fmla="*/ 1 h 50"/>
                  <a:gd name="T38" fmla="*/ 47 w 54"/>
                  <a:gd name="T39" fmla="*/ 15 h 50"/>
                  <a:gd name="T40" fmla="*/ 51 w 54"/>
                  <a:gd name="T41" fmla="*/ 30 h 50"/>
                  <a:gd name="T42" fmla="*/ 49 w 54"/>
                  <a:gd name="T43" fmla="*/ 32 h 50"/>
                  <a:gd name="T44" fmla="*/ 36 w 54"/>
                  <a:gd name="T45" fmla="*/ 32 h 50"/>
                  <a:gd name="T46" fmla="*/ 35 w 54"/>
                  <a:gd name="T47" fmla="*/ 3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50">
                    <a:moveTo>
                      <a:pt x="54" y="34"/>
                    </a:moveTo>
                    <a:cubicBezTo>
                      <a:pt x="2" y="34"/>
                      <a:pt x="2" y="34"/>
                      <a:pt x="2" y="34"/>
                    </a:cubicBezTo>
                    <a:cubicBezTo>
                      <a:pt x="1" y="34"/>
                      <a:pt x="0" y="35"/>
                      <a:pt x="1" y="36"/>
                    </a:cubicBezTo>
                    <a:cubicBezTo>
                      <a:pt x="2" y="45"/>
                      <a:pt x="11" y="50"/>
                      <a:pt x="19" y="50"/>
                    </a:cubicBezTo>
                    <a:cubicBezTo>
                      <a:pt x="38" y="50"/>
                      <a:pt x="38" y="50"/>
                      <a:pt x="38" y="50"/>
                    </a:cubicBezTo>
                    <a:cubicBezTo>
                      <a:pt x="42" y="47"/>
                      <a:pt x="42" y="47"/>
                      <a:pt x="42" y="47"/>
                    </a:cubicBezTo>
                    <a:cubicBezTo>
                      <a:pt x="41" y="45"/>
                      <a:pt x="40" y="44"/>
                      <a:pt x="40" y="42"/>
                    </a:cubicBezTo>
                    <a:cubicBezTo>
                      <a:pt x="40" y="41"/>
                      <a:pt x="40" y="41"/>
                      <a:pt x="40" y="40"/>
                    </a:cubicBezTo>
                    <a:cubicBezTo>
                      <a:pt x="40" y="40"/>
                      <a:pt x="41" y="39"/>
                      <a:pt x="41" y="40"/>
                    </a:cubicBezTo>
                    <a:cubicBezTo>
                      <a:pt x="45" y="43"/>
                      <a:pt x="45" y="43"/>
                      <a:pt x="45" y="43"/>
                    </a:cubicBezTo>
                    <a:cubicBezTo>
                      <a:pt x="47" y="42"/>
                      <a:pt x="47" y="42"/>
                      <a:pt x="47" y="42"/>
                    </a:cubicBezTo>
                    <a:cubicBezTo>
                      <a:pt x="42" y="38"/>
                      <a:pt x="42" y="38"/>
                      <a:pt x="42" y="38"/>
                    </a:cubicBezTo>
                    <a:cubicBezTo>
                      <a:pt x="42" y="38"/>
                      <a:pt x="42" y="37"/>
                      <a:pt x="43" y="37"/>
                    </a:cubicBezTo>
                    <a:cubicBezTo>
                      <a:pt x="43" y="36"/>
                      <a:pt x="44" y="36"/>
                      <a:pt x="45" y="36"/>
                    </a:cubicBezTo>
                    <a:cubicBezTo>
                      <a:pt x="47" y="36"/>
                      <a:pt x="49" y="37"/>
                      <a:pt x="50" y="39"/>
                    </a:cubicBezTo>
                    <a:lnTo>
                      <a:pt x="54" y="34"/>
                    </a:lnTo>
                    <a:close/>
                    <a:moveTo>
                      <a:pt x="35" y="31"/>
                    </a:moveTo>
                    <a:cubicBezTo>
                      <a:pt x="27" y="3"/>
                      <a:pt x="27" y="3"/>
                      <a:pt x="27" y="3"/>
                    </a:cubicBezTo>
                    <a:cubicBezTo>
                      <a:pt x="27" y="2"/>
                      <a:pt x="28" y="1"/>
                      <a:pt x="29" y="1"/>
                    </a:cubicBezTo>
                    <a:cubicBezTo>
                      <a:pt x="37" y="0"/>
                      <a:pt x="45" y="7"/>
                      <a:pt x="47" y="15"/>
                    </a:cubicBezTo>
                    <a:cubicBezTo>
                      <a:pt x="51" y="30"/>
                      <a:pt x="51" y="30"/>
                      <a:pt x="51" y="30"/>
                    </a:cubicBezTo>
                    <a:cubicBezTo>
                      <a:pt x="51" y="31"/>
                      <a:pt x="51" y="32"/>
                      <a:pt x="49" y="32"/>
                    </a:cubicBezTo>
                    <a:cubicBezTo>
                      <a:pt x="36" y="32"/>
                      <a:pt x="36" y="32"/>
                      <a:pt x="36" y="32"/>
                    </a:cubicBezTo>
                    <a:cubicBezTo>
                      <a:pt x="36" y="32"/>
                      <a:pt x="35" y="32"/>
                      <a:pt x="35" y="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cs typeface="+mn-ea"/>
                </a:endParaRPr>
              </a:p>
            </p:txBody>
          </p:sp>
          <p:sp>
            <p:nvSpPr>
              <p:cNvPr id="77" name="Freeform 17"/>
              <p:cNvSpPr>
                <a:spLocks noEditPoints="1"/>
              </p:cNvSpPr>
              <p:nvPr/>
            </p:nvSpPr>
            <p:spPr bwMode="auto">
              <a:xfrm>
                <a:off x="67" y="60"/>
                <a:ext cx="83" cy="86"/>
              </a:xfrm>
              <a:custGeom>
                <a:avLst/>
                <a:gdLst>
                  <a:gd name="T0" fmla="*/ 46 w 47"/>
                  <a:gd name="T1" fmla="*/ 0 h 49"/>
                  <a:gd name="T2" fmla="*/ 16 w 47"/>
                  <a:gd name="T3" fmla="*/ 0 h 49"/>
                  <a:gd name="T4" fmla="*/ 12 w 47"/>
                  <a:gd name="T5" fmla="*/ 5 h 49"/>
                  <a:gd name="T6" fmla="*/ 13 w 47"/>
                  <a:gd name="T7" fmla="*/ 8 h 49"/>
                  <a:gd name="T8" fmla="*/ 13 w 47"/>
                  <a:gd name="T9" fmla="*/ 9 h 49"/>
                  <a:gd name="T10" fmla="*/ 12 w 47"/>
                  <a:gd name="T11" fmla="*/ 10 h 49"/>
                  <a:gd name="T12" fmla="*/ 9 w 47"/>
                  <a:gd name="T13" fmla="*/ 8 h 49"/>
                  <a:gd name="T14" fmla="*/ 7 w 47"/>
                  <a:gd name="T15" fmla="*/ 9 h 49"/>
                  <a:gd name="T16" fmla="*/ 11 w 47"/>
                  <a:gd name="T17" fmla="*/ 11 h 49"/>
                  <a:gd name="T18" fmla="*/ 10 w 47"/>
                  <a:gd name="T19" fmla="*/ 13 h 49"/>
                  <a:gd name="T20" fmla="*/ 7 w 47"/>
                  <a:gd name="T21" fmla="*/ 14 h 49"/>
                  <a:gd name="T22" fmla="*/ 4 w 47"/>
                  <a:gd name="T23" fmla="*/ 13 h 49"/>
                  <a:gd name="T24" fmla="*/ 0 w 47"/>
                  <a:gd name="T25" fmla="*/ 16 h 49"/>
                  <a:gd name="T26" fmla="*/ 46 w 47"/>
                  <a:gd name="T27" fmla="*/ 16 h 49"/>
                  <a:gd name="T28" fmla="*/ 47 w 47"/>
                  <a:gd name="T29" fmla="*/ 14 h 49"/>
                  <a:gd name="T30" fmla="*/ 47 w 47"/>
                  <a:gd name="T31" fmla="*/ 2 h 49"/>
                  <a:gd name="T32" fmla="*/ 46 w 47"/>
                  <a:gd name="T33" fmla="*/ 0 h 49"/>
                  <a:gd name="T34" fmla="*/ 10 w 47"/>
                  <a:gd name="T35" fmla="*/ 48 h 49"/>
                  <a:gd name="T36" fmla="*/ 3 w 47"/>
                  <a:gd name="T37" fmla="*/ 20 h 49"/>
                  <a:gd name="T38" fmla="*/ 4 w 47"/>
                  <a:gd name="T39" fmla="*/ 18 h 49"/>
                  <a:gd name="T40" fmla="*/ 17 w 47"/>
                  <a:gd name="T41" fmla="*/ 18 h 49"/>
                  <a:gd name="T42" fmla="*/ 19 w 47"/>
                  <a:gd name="T43" fmla="*/ 19 h 49"/>
                  <a:gd name="T44" fmla="*/ 26 w 47"/>
                  <a:gd name="T45" fmla="*/ 43 h 49"/>
                  <a:gd name="T46" fmla="*/ 24 w 47"/>
                  <a:gd name="T47" fmla="*/ 46 h 49"/>
                  <a:gd name="T48" fmla="*/ 12 w 47"/>
                  <a:gd name="T49" fmla="*/ 49 h 49"/>
                  <a:gd name="T50" fmla="*/ 10 w 47"/>
                  <a:gd name="T51" fmla="*/ 48 h 49"/>
                  <a:gd name="T52" fmla="*/ 15 w 47"/>
                  <a:gd name="T53" fmla="*/ 45 h 49"/>
                  <a:gd name="T54" fmla="*/ 20 w 47"/>
                  <a:gd name="T55" fmla="*/ 43 h 49"/>
                  <a:gd name="T56" fmla="*/ 21 w 47"/>
                  <a:gd name="T57" fmla="*/ 41 h 49"/>
                  <a:gd name="T58" fmla="*/ 17 w 47"/>
                  <a:gd name="T59" fmla="*/ 25 h 49"/>
                  <a:gd name="T60" fmla="*/ 15 w 47"/>
                  <a:gd name="T61" fmla="*/ 24 h 49"/>
                  <a:gd name="T62" fmla="*/ 10 w 47"/>
                  <a:gd name="T63" fmla="*/ 25 h 49"/>
                  <a:gd name="T64" fmla="*/ 8 w 47"/>
                  <a:gd name="T65" fmla="*/ 27 h 49"/>
                  <a:gd name="T66" fmla="*/ 13 w 47"/>
                  <a:gd name="T67" fmla="*/ 43 h 49"/>
                  <a:gd name="T68" fmla="*/ 15 w 47"/>
                  <a:gd name="T69" fmla="*/ 45 h 49"/>
                  <a:gd name="T70" fmla="*/ 44 w 47"/>
                  <a:gd name="T71" fmla="*/ 5 h 49"/>
                  <a:gd name="T72" fmla="*/ 44 w 47"/>
                  <a:gd name="T73" fmla="*/ 11 h 49"/>
                  <a:gd name="T74" fmla="*/ 42 w 47"/>
                  <a:gd name="T75" fmla="*/ 13 h 49"/>
                  <a:gd name="T76" fmla="*/ 26 w 47"/>
                  <a:gd name="T77" fmla="*/ 13 h 49"/>
                  <a:gd name="T78" fmla="*/ 24 w 47"/>
                  <a:gd name="T79" fmla="*/ 11 h 49"/>
                  <a:gd name="T80" fmla="*/ 24 w 47"/>
                  <a:gd name="T81" fmla="*/ 5 h 49"/>
                  <a:gd name="T82" fmla="*/ 26 w 47"/>
                  <a:gd name="T83" fmla="*/ 4 h 49"/>
                  <a:gd name="T84" fmla="*/ 42 w 47"/>
                  <a:gd name="T85" fmla="*/ 4 h 49"/>
                  <a:gd name="T86" fmla="*/ 44 w 47"/>
                  <a:gd name="T87" fmla="*/ 5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49">
                    <a:moveTo>
                      <a:pt x="46" y="0"/>
                    </a:moveTo>
                    <a:cubicBezTo>
                      <a:pt x="16" y="0"/>
                      <a:pt x="16" y="0"/>
                      <a:pt x="16" y="0"/>
                    </a:cubicBezTo>
                    <a:cubicBezTo>
                      <a:pt x="12" y="5"/>
                      <a:pt x="12" y="5"/>
                      <a:pt x="12" y="5"/>
                    </a:cubicBezTo>
                    <a:cubicBezTo>
                      <a:pt x="13" y="5"/>
                      <a:pt x="13" y="7"/>
                      <a:pt x="13" y="8"/>
                    </a:cubicBezTo>
                    <a:cubicBezTo>
                      <a:pt x="13" y="8"/>
                      <a:pt x="13" y="9"/>
                      <a:pt x="13" y="9"/>
                    </a:cubicBezTo>
                    <a:cubicBezTo>
                      <a:pt x="13" y="10"/>
                      <a:pt x="12" y="10"/>
                      <a:pt x="12" y="10"/>
                    </a:cubicBezTo>
                    <a:cubicBezTo>
                      <a:pt x="9" y="8"/>
                      <a:pt x="9" y="8"/>
                      <a:pt x="9" y="8"/>
                    </a:cubicBezTo>
                    <a:cubicBezTo>
                      <a:pt x="7" y="9"/>
                      <a:pt x="7" y="9"/>
                      <a:pt x="7" y="9"/>
                    </a:cubicBezTo>
                    <a:cubicBezTo>
                      <a:pt x="11" y="11"/>
                      <a:pt x="11" y="11"/>
                      <a:pt x="11" y="11"/>
                    </a:cubicBezTo>
                    <a:cubicBezTo>
                      <a:pt x="11" y="12"/>
                      <a:pt x="11" y="12"/>
                      <a:pt x="10" y="13"/>
                    </a:cubicBezTo>
                    <a:cubicBezTo>
                      <a:pt x="10" y="13"/>
                      <a:pt x="9" y="14"/>
                      <a:pt x="7" y="14"/>
                    </a:cubicBezTo>
                    <a:cubicBezTo>
                      <a:pt x="6" y="14"/>
                      <a:pt x="5" y="13"/>
                      <a:pt x="4" y="13"/>
                    </a:cubicBezTo>
                    <a:cubicBezTo>
                      <a:pt x="0" y="16"/>
                      <a:pt x="0" y="16"/>
                      <a:pt x="0" y="16"/>
                    </a:cubicBezTo>
                    <a:cubicBezTo>
                      <a:pt x="46" y="16"/>
                      <a:pt x="46" y="16"/>
                      <a:pt x="46" y="16"/>
                    </a:cubicBezTo>
                    <a:cubicBezTo>
                      <a:pt x="47" y="16"/>
                      <a:pt x="47" y="15"/>
                      <a:pt x="47" y="14"/>
                    </a:cubicBezTo>
                    <a:cubicBezTo>
                      <a:pt x="47" y="2"/>
                      <a:pt x="47" y="2"/>
                      <a:pt x="47" y="2"/>
                    </a:cubicBezTo>
                    <a:cubicBezTo>
                      <a:pt x="47" y="1"/>
                      <a:pt x="47" y="0"/>
                      <a:pt x="46" y="0"/>
                    </a:cubicBezTo>
                    <a:close/>
                    <a:moveTo>
                      <a:pt x="10" y="48"/>
                    </a:moveTo>
                    <a:cubicBezTo>
                      <a:pt x="3" y="20"/>
                      <a:pt x="3" y="20"/>
                      <a:pt x="3" y="20"/>
                    </a:cubicBezTo>
                    <a:cubicBezTo>
                      <a:pt x="2" y="19"/>
                      <a:pt x="3" y="18"/>
                      <a:pt x="4" y="18"/>
                    </a:cubicBezTo>
                    <a:cubicBezTo>
                      <a:pt x="17" y="18"/>
                      <a:pt x="17" y="18"/>
                      <a:pt x="17" y="18"/>
                    </a:cubicBezTo>
                    <a:cubicBezTo>
                      <a:pt x="18" y="18"/>
                      <a:pt x="19" y="18"/>
                      <a:pt x="19" y="19"/>
                    </a:cubicBezTo>
                    <a:cubicBezTo>
                      <a:pt x="26" y="43"/>
                      <a:pt x="26" y="43"/>
                      <a:pt x="26" y="43"/>
                    </a:cubicBezTo>
                    <a:cubicBezTo>
                      <a:pt x="26" y="44"/>
                      <a:pt x="25" y="45"/>
                      <a:pt x="24" y="46"/>
                    </a:cubicBezTo>
                    <a:cubicBezTo>
                      <a:pt x="12" y="49"/>
                      <a:pt x="12" y="49"/>
                      <a:pt x="12" y="49"/>
                    </a:cubicBezTo>
                    <a:cubicBezTo>
                      <a:pt x="11" y="49"/>
                      <a:pt x="10" y="48"/>
                      <a:pt x="10" y="48"/>
                    </a:cubicBezTo>
                    <a:close/>
                    <a:moveTo>
                      <a:pt x="15" y="45"/>
                    </a:moveTo>
                    <a:cubicBezTo>
                      <a:pt x="20" y="43"/>
                      <a:pt x="20" y="43"/>
                      <a:pt x="20" y="43"/>
                    </a:cubicBezTo>
                    <a:cubicBezTo>
                      <a:pt x="21" y="43"/>
                      <a:pt x="22" y="42"/>
                      <a:pt x="21" y="41"/>
                    </a:cubicBezTo>
                    <a:cubicBezTo>
                      <a:pt x="17" y="25"/>
                      <a:pt x="17" y="25"/>
                      <a:pt x="17" y="25"/>
                    </a:cubicBezTo>
                    <a:cubicBezTo>
                      <a:pt x="17" y="24"/>
                      <a:pt x="16" y="23"/>
                      <a:pt x="15" y="24"/>
                    </a:cubicBezTo>
                    <a:cubicBezTo>
                      <a:pt x="10" y="25"/>
                      <a:pt x="10" y="25"/>
                      <a:pt x="10" y="25"/>
                    </a:cubicBezTo>
                    <a:cubicBezTo>
                      <a:pt x="9" y="25"/>
                      <a:pt x="8" y="26"/>
                      <a:pt x="8" y="27"/>
                    </a:cubicBezTo>
                    <a:cubicBezTo>
                      <a:pt x="13" y="43"/>
                      <a:pt x="13" y="43"/>
                      <a:pt x="13" y="43"/>
                    </a:cubicBezTo>
                    <a:cubicBezTo>
                      <a:pt x="13" y="44"/>
                      <a:pt x="14" y="45"/>
                      <a:pt x="15" y="45"/>
                    </a:cubicBezTo>
                    <a:close/>
                    <a:moveTo>
                      <a:pt x="44" y="5"/>
                    </a:moveTo>
                    <a:cubicBezTo>
                      <a:pt x="44" y="11"/>
                      <a:pt x="44" y="11"/>
                      <a:pt x="44" y="11"/>
                    </a:cubicBezTo>
                    <a:cubicBezTo>
                      <a:pt x="44" y="12"/>
                      <a:pt x="43" y="13"/>
                      <a:pt x="42" y="13"/>
                    </a:cubicBezTo>
                    <a:cubicBezTo>
                      <a:pt x="26" y="13"/>
                      <a:pt x="26" y="13"/>
                      <a:pt x="26" y="13"/>
                    </a:cubicBezTo>
                    <a:cubicBezTo>
                      <a:pt x="25" y="13"/>
                      <a:pt x="24" y="12"/>
                      <a:pt x="24" y="11"/>
                    </a:cubicBezTo>
                    <a:cubicBezTo>
                      <a:pt x="24" y="5"/>
                      <a:pt x="24" y="5"/>
                      <a:pt x="24" y="5"/>
                    </a:cubicBezTo>
                    <a:cubicBezTo>
                      <a:pt x="24" y="4"/>
                      <a:pt x="25" y="4"/>
                      <a:pt x="26" y="4"/>
                    </a:cubicBezTo>
                    <a:cubicBezTo>
                      <a:pt x="42" y="4"/>
                      <a:pt x="42" y="4"/>
                      <a:pt x="42" y="4"/>
                    </a:cubicBezTo>
                    <a:cubicBezTo>
                      <a:pt x="43" y="4"/>
                      <a:pt x="44" y="4"/>
                      <a:pt x="44"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350">
                  <a:solidFill>
                    <a:schemeClr val="tx1">
                      <a:lumMod val="65000"/>
                      <a:lumOff val="35000"/>
                    </a:schemeClr>
                  </a:solidFill>
                  <a:latin typeface="+mn-ea"/>
                  <a:cs typeface="+mn-ea"/>
                </a:endParaRPr>
              </a:p>
            </p:txBody>
          </p:sp>
        </p:grpSp>
      </p:grpSp>
      <p:grpSp>
        <p:nvGrpSpPr>
          <p:cNvPr id="78" name="组合 77"/>
          <p:cNvGrpSpPr/>
          <p:nvPr/>
        </p:nvGrpSpPr>
        <p:grpSpPr>
          <a:xfrm>
            <a:off x="5022052" y="1694033"/>
            <a:ext cx="473515" cy="476735"/>
            <a:chOff x="5022052" y="1694033"/>
            <a:chExt cx="473515" cy="476735"/>
          </a:xfrm>
        </p:grpSpPr>
        <p:sp>
          <p:nvSpPr>
            <p:cNvPr id="79" name="Oval 8"/>
            <p:cNvSpPr>
              <a:spLocks noChangeArrowheads="1"/>
            </p:cNvSpPr>
            <p:nvPr/>
          </p:nvSpPr>
          <p:spPr bwMode="auto">
            <a:xfrm>
              <a:off x="5022052" y="1694033"/>
              <a:ext cx="473515" cy="476735"/>
            </a:xfrm>
            <a:prstGeom prst="rect">
              <a:avLst/>
            </a:prstGeom>
            <a:solidFill>
              <a:schemeClr val="accent1"/>
            </a:solidFill>
            <a:ln>
              <a:noFill/>
            </a:ln>
          </p:spPr>
          <p:txBody>
            <a:bodyPr/>
            <a:lstStyle/>
            <a:p>
              <a:endParaRPr lang="zh-CN" altLang="en-US" sz="1350">
                <a:solidFill>
                  <a:schemeClr val="tx1">
                    <a:lumMod val="65000"/>
                    <a:lumOff val="35000"/>
                  </a:schemeClr>
                </a:solidFill>
                <a:latin typeface="+mn-ea"/>
                <a:cs typeface="+mn-ea"/>
              </a:endParaRPr>
            </a:p>
          </p:txBody>
        </p:sp>
        <p:sp>
          <p:nvSpPr>
            <p:cNvPr id="80" name="Freeform 18"/>
            <p:cNvSpPr/>
            <p:nvPr/>
          </p:nvSpPr>
          <p:spPr bwMode="auto">
            <a:xfrm>
              <a:off x="5179891" y="1836571"/>
              <a:ext cx="157838" cy="191660"/>
            </a:xfrm>
            <a:custGeom>
              <a:avLst/>
              <a:gdLst>
                <a:gd name="T0" fmla="*/ 54 w 56"/>
                <a:gd name="T1" fmla="*/ 67 h 67"/>
                <a:gd name="T2" fmla="*/ 8 w 56"/>
                <a:gd name="T3" fmla="*/ 67 h 67"/>
                <a:gd name="T4" fmla="*/ 0 w 56"/>
                <a:gd name="T5" fmla="*/ 60 h 67"/>
                <a:gd name="T6" fmla="*/ 0 w 56"/>
                <a:gd name="T7" fmla="*/ 8 h 67"/>
                <a:gd name="T8" fmla="*/ 8 w 56"/>
                <a:gd name="T9" fmla="*/ 0 h 67"/>
                <a:gd name="T10" fmla="*/ 54 w 56"/>
                <a:gd name="T11" fmla="*/ 0 h 67"/>
                <a:gd name="T12" fmla="*/ 56 w 56"/>
                <a:gd name="T13" fmla="*/ 2 h 67"/>
                <a:gd name="T14" fmla="*/ 56 w 56"/>
                <a:gd name="T15" fmla="*/ 11 h 67"/>
                <a:gd name="T16" fmla="*/ 55 w 56"/>
                <a:gd name="T17" fmla="*/ 12 h 67"/>
                <a:gd name="T18" fmla="*/ 54 w 56"/>
                <a:gd name="T19" fmla="*/ 12 h 67"/>
                <a:gd name="T20" fmla="*/ 53 w 56"/>
                <a:gd name="T21" fmla="*/ 11 h 67"/>
                <a:gd name="T22" fmla="*/ 53 w 56"/>
                <a:gd name="T23" fmla="*/ 5 h 67"/>
                <a:gd name="T24" fmla="*/ 51 w 56"/>
                <a:gd name="T25" fmla="*/ 3 h 67"/>
                <a:gd name="T26" fmla="*/ 8 w 56"/>
                <a:gd name="T27" fmla="*/ 3 h 67"/>
                <a:gd name="T28" fmla="*/ 8 w 56"/>
                <a:gd name="T29" fmla="*/ 14 h 67"/>
                <a:gd name="T30" fmla="*/ 54 w 56"/>
                <a:gd name="T31" fmla="*/ 14 h 67"/>
                <a:gd name="T32" fmla="*/ 56 w 56"/>
                <a:gd name="T33" fmla="*/ 16 h 67"/>
                <a:gd name="T34" fmla="*/ 56 w 56"/>
                <a:gd name="T35" fmla="*/ 66 h 67"/>
                <a:gd name="T36" fmla="*/ 54 w 56"/>
                <a:gd name="T37"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67">
                  <a:moveTo>
                    <a:pt x="54" y="67"/>
                  </a:moveTo>
                  <a:cubicBezTo>
                    <a:pt x="8" y="67"/>
                    <a:pt x="8" y="67"/>
                    <a:pt x="8" y="67"/>
                  </a:cubicBezTo>
                  <a:cubicBezTo>
                    <a:pt x="4" y="67"/>
                    <a:pt x="0" y="64"/>
                    <a:pt x="0" y="60"/>
                  </a:cubicBezTo>
                  <a:cubicBezTo>
                    <a:pt x="0" y="42"/>
                    <a:pt x="0" y="25"/>
                    <a:pt x="0" y="8"/>
                  </a:cubicBezTo>
                  <a:cubicBezTo>
                    <a:pt x="0" y="4"/>
                    <a:pt x="4" y="0"/>
                    <a:pt x="8" y="0"/>
                  </a:cubicBezTo>
                  <a:cubicBezTo>
                    <a:pt x="24" y="0"/>
                    <a:pt x="38" y="0"/>
                    <a:pt x="54" y="0"/>
                  </a:cubicBezTo>
                  <a:cubicBezTo>
                    <a:pt x="55" y="0"/>
                    <a:pt x="56" y="1"/>
                    <a:pt x="56" y="2"/>
                  </a:cubicBezTo>
                  <a:cubicBezTo>
                    <a:pt x="56" y="11"/>
                    <a:pt x="56" y="11"/>
                    <a:pt x="56" y="11"/>
                  </a:cubicBezTo>
                  <a:cubicBezTo>
                    <a:pt x="56" y="12"/>
                    <a:pt x="55" y="12"/>
                    <a:pt x="55" y="12"/>
                  </a:cubicBezTo>
                  <a:cubicBezTo>
                    <a:pt x="54" y="12"/>
                    <a:pt x="54" y="12"/>
                    <a:pt x="54" y="12"/>
                  </a:cubicBezTo>
                  <a:cubicBezTo>
                    <a:pt x="54" y="12"/>
                    <a:pt x="53" y="12"/>
                    <a:pt x="53" y="11"/>
                  </a:cubicBezTo>
                  <a:cubicBezTo>
                    <a:pt x="53" y="5"/>
                    <a:pt x="53" y="5"/>
                    <a:pt x="53" y="5"/>
                  </a:cubicBezTo>
                  <a:cubicBezTo>
                    <a:pt x="53" y="4"/>
                    <a:pt x="52" y="3"/>
                    <a:pt x="51" y="3"/>
                  </a:cubicBezTo>
                  <a:cubicBezTo>
                    <a:pt x="8" y="3"/>
                    <a:pt x="8" y="3"/>
                    <a:pt x="8" y="3"/>
                  </a:cubicBezTo>
                  <a:cubicBezTo>
                    <a:pt x="2" y="3"/>
                    <a:pt x="1" y="14"/>
                    <a:pt x="8" y="14"/>
                  </a:cubicBezTo>
                  <a:cubicBezTo>
                    <a:pt x="54" y="14"/>
                    <a:pt x="54" y="14"/>
                    <a:pt x="54" y="14"/>
                  </a:cubicBezTo>
                  <a:cubicBezTo>
                    <a:pt x="55" y="14"/>
                    <a:pt x="56" y="15"/>
                    <a:pt x="56" y="16"/>
                  </a:cubicBezTo>
                  <a:cubicBezTo>
                    <a:pt x="56" y="32"/>
                    <a:pt x="56" y="49"/>
                    <a:pt x="56" y="66"/>
                  </a:cubicBezTo>
                  <a:cubicBezTo>
                    <a:pt x="56" y="67"/>
                    <a:pt x="55" y="67"/>
                    <a:pt x="54" y="67"/>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cs typeface="+mn-ea"/>
              </a:endParaRPr>
            </a:p>
          </p:txBody>
        </p:sp>
      </p:grpSp>
      <p:grpSp>
        <p:nvGrpSpPr>
          <p:cNvPr id="81" name="组合 80"/>
          <p:cNvGrpSpPr/>
          <p:nvPr/>
        </p:nvGrpSpPr>
        <p:grpSpPr>
          <a:xfrm>
            <a:off x="1076099" y="2550868"/>
            <a:ext cx="473515" cy="475124"/>
            <a:chOff x="1076099" y="2550868"/>
            <a:chExt cx="473515" cy="475124"/>
          </a:xfrm>
        </p:grpSpPr>
        <p:sp>
          <p:nvSpPr>
            <p:cNvPr id="82" name="Oval 5"/>
            <p:cNvSpPr>
              <a:spLocks noChangeArrowheads="1"/>
            </p:cNvSpPr>
            <p:nvPr/>
          </p:nvSpPr>
          <p:spPr bwMode="auto">
            <a:xfrm>
              <a:off x="1076099" y="2550868"/>
              <a:ext cx="473515" cy="475124"/>
            </a:xfrm>
            <a:prstGeom prst="rect">
              <a:avLst/>
            </a:prstGeom>
            <a:solidFill>
              <a:schemeClr val="accent2"/>
            </a:solidFill>
            <a:ln w="6350">
              <a:noFill/>
            </a:ln>
          </p:spPr>
          <p:txBody>
            <a:bodyPr/>
            <a:lstStyle/>
            <a:p>
              <a:endParaRPr lang="zh-CN" altLang="en-US" sz="1350">
                <a:solidFill>
                  <a:schemeClr val="tx1">
                    <a:lumMod val="65000"/>
                    <a:lumOff val="35000"/>
                  </a:schemeClr>
                </a:solidFill>
                <a:latin typeface="+mn-ea"/>
                <a:cs typeface="+mn-ea"/>
              </a:endParaRPr>
            </a:p>
          </p:txBody>
        </p:sp>
        <p:sp>
          <p:nvSpPr>
            <p:cNvPr id="83" name="Freeform 19"/>
            <p:cNvSpPr>
              <a:spLocks noEditPoints="1"/>
            </p:cNvSpPr>
            <p:nvPr/>
          </p:nvSpPr>
          <p:spPr bwMode="auto">
            <a:xfrm>
              <a:off x="1196894" y="2669246"/>
              <a:ext cx="202935" cy="238368"/>
            </a:xfrm>
            <a:custGeom>
              <a:avLst/>
              <a:gdLst>
                <a:gd name="T0" fmla="*/ 24 w 72"/>
                <a:gd name="T1" fmla="*/ 71 h 85"/>
                <a:gd name="T2" fmla="*/ 30 w 72"/>
                <a:gd name="T3" fmla="*/ 73 h 85"/>
                <a:gd name="T4" fmla="*/ 18 w 72"/>
                <a:gd name="T5" fmla="*/ 30 h 85"/>
                <a:gd name="T6" fmla="*/ 18 w 72"/>
                <a:gd name="T7" fmla="*/ 32 h 85"/>
                <a:gd name="T8" fmla="*/ 4 w 72"/>
                <a:gd name="T9" fmla="*/ 55 h 85"/>
                <a:gd name="T10" fmla="*/ 3 w 72"/>
                <a:gd name="T11" fmla="*/ 55 h 85"/>
                <a:gd name="T12" fmla="*/ 17 w 72"/>
                <a:gd name="T13" fmla="*/ 29 h 85"/>
                <a:gd name="T14" fmla="*/ 18 w 72"/>
                <a:gd name="T15" fmla="*/ 30 h 85"/>
                <a:gd name="T16" fmla="*/ 68 w 72"/>
                <a:gd name="T17" fmla="*/ 59 h 85"/>
                <a:gd name="T18" fmla="*/ 54 w 72"/>
                <a:gd name="T19" fmla="*/ 82 h 85"/>
                <a:gd name="T20" fmla="*/ 54 w 72"/>
                <a:gd name="T21" fmla="*/ 84 h 85"/>
                <a:gd name="T22" fmla="*/ 55 w 72"/>
                <a:gd name="T23" fmla="*/ 84 h 85"/>
                <a:gd name="T24" fmla="*/ 69 w 72"/>
                <a:gd name="T25" fmla="*/ 59 h 85"/>
                <a:gd name="T26" fmla="*/ 60 w 72"/>
                <a:gd name="T27" fmla="*/ 59 h 85"/>
                <a:gd name="T28" fmla="*/ 59 w 72"/>
                <a:gd name="T29" fmla="*/ 59 h 85"/>
                <a:gd name="T30" fmla="*/ 50 w 72"/>
                <a:gd name="T31" fmla="*/ 75 h 85"/>
                <a:gd name="T32" fmla="*/ 50 w 72"/>
                <a:gd name="T33" fmla="*/ 76 h 85"/>
                <a:gd name="T34" fmla="*/ 51 w 72"/>
                <a:gd name="T35" fmla="*/ 78 h 85"/>
                <a:gd name="T36" fmla="*/ 60 w 72"/>
                <a:gd name="T37" fmla="*/ 59 h 85"/>
                <a:gd name="T38" fmla="*/ 22 w 72"/>
                <a:gd name="T39" fmla="*/ 37 h 85"/>
                <a:gd name="T40" fmla="*/ 22 w 72"/>
                <a:gd name="T41" fmla="*/ 39 h 85"/>
                <a:gd name="T42" fmla="*/ 13 w 72"/>
                <a:gd name="T43" fmla="*/ 54 h 85"/>
                <a:gd name="T44" fmla="*/ 12 w 72"/>
                <a:gd name="T45" fmla="*/ 55 h 85"/>
                <a:gd name="T46" fmla="*/ 21 w 72"/>
                <a:gd name="T47" fmla="*/ 36 h 85"/>
                <a:gd name="T48" fmla="*/ 51 w 72"/>
                <a:gd name="T49" fmla="*/ 57 h 85"/>
                <a:gd name="T50" fmla="*/ 46 w 72"/>
                <a:gd name="T51" fmla="*/ 76 h 85"/>
                <a:gd name="T52" fmla="*/ 14 w 72"/>
                <a:gd name="T53" fmla="*/ 62 h 85"/>
                <a:gd name="T54" fmla="*/ 22 w 72"/>
                <a:gd name="T55" fmla="*/ 53 h 85"/>
                <a:gd name="T56" fmla="*/ 41 w 72"/>
                <a:gd name="T57" fmla="*/ 38 h 85"/>
                <a:gd name="T58" fmla="*/ 45 w 72"/>
                <a:gd name="T59" fmla="*/ 33 h 85"/>
                <a:gd name="T60" fmla="*/ 52 w 72"/>
                <a:gd name="T61" fmla="*/ 35 h 85"/>
                <a:gd name="T62" fmla="*/ 51 w 72"/>
                <a:gd name="T63" fmla="*/ 37 h 85"/>
                <a:gd name="T64" fmla="*/ 51 w 72"/>
                <a:gd name="T65" fmla="*/ 57 h 85"/>
                <a:gd name="T66" fmla="*/ 59 w 72"/>
                <a:gd name="T67" fmla="*/ 7 h 85"/>
                <a:gd name="T68" fmla="*/ 67 w 72"/>
                <a:gd name="T69" fmla="*/ 11 h 85"/>
                <a:gd name="T70" fmla="*/ 54 w 72"/>
                <a:gd name="T71" fmla="*/ 34 h 85"/>
                <a:gd name="T72" fmla="*/ 47 w 72"/>
                <a:gd name="T73" fmla="*/ 31 h 85"/>
                <a:gd name="T74" fmla="*/ 61 w 72"/>
                <a:gd name="T75" fmla="*/ 5 h 85"/>
                <a:gd name="T76" fmla="*/ 68 w 72"/>
                <a:gd name="T77" fmla="*/ 9 h 85"/>
                <a:gd name="T78" fmla="*/ 61 w 72"/>
                <a:gd name="T79" fmla="*/ 6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2" h="85">
                  <a:moveTo>
                    <a:pt x="30" y="74"/>
                  </a:moveTo>
                  <a:cubicBezTo>
                    <a:pt x="27" y="78"/>
                    <a:pt x="22" y="74"/>
                    <a:pt x="24" y="71"/>
                  </a:cubicBezTo>
                  <a:cubicBezTo>
                    <a:pt x="24" y="70"/>
                    <a:pt x="24" y="70"/>
                    <a:pt x="25" y="70"/>
                  </a:cubicBezTo>
                  <a:cubicBezTo>
                    <a:pt x="30" y="73"/>
                    <a:pt x="30" y="73"/>
                    <a:pt x="30" y="73"/>
                  </a:cubicBezTo>
                  <a:cubicBezTo>
                    <a:pt x="31" y="73"/>
                    <a:pt x="31" y="74"/>
                    <a:pt x="30" y="74"/>
                  </a:cubicBezTo>
                  <a:close/>
                  <a:moveTo>
                    <a:pt x="18" y="30"/>
                  </a:moveTo>
                  <a:cubicBezTo>
                    <a:pt x="19" y="30"/>
                    <a:pt x="19" y="30"/>
                    <a:pt x="19" y="30"/>
                  </a:cubicBezTo>
                  <a:cubicBezTo>
                    <a:pt x="19" y="31"/>
                    <a:pt x="18" y="32"/>
                    <a:pt x="18" y="32"/>
                  </a:cubicBezTo>
                  <a:cubicBezTo>
                    <a:pt x="9" y="35"/>
                    <a:pt x="3" y="44"/>
                    <a:pt x="5" y="54"/>
                  </a:cubicBezTo>
                  <a:cubicBezTo>
                    <a:pt x="5" y="54"/>
                    <a:pt x="5" y="55"/>
                    <a:pt x="4" y="55"/>
                  </a:cubicBezTo>
                  <a:cubicBezTo>
                    <a:pt x="4" y="55"/>
                    <a:pt x="4" y="55"/>
                    <a:pt x="4" y="55"/>
                  </a:cubicBezTo>
                  <a:cubicBezTo>
                    <a:pt x="4" y="55"/>
                    <a:pt x="3" y="55"/>
                    <a:pt x="3" y="55"/>
                  </a:cubicBezTo>
                  <a:cubicBezTo>
                    <a:pt x="3" y="55"/>
                    <a:pt x="3" y="55"/>
                    <a:pt x="3" y="54"/>
                  </a:cubicBezTo>
                  <a:cubicBezTo>
                    <a:pt x="0" y="43"/>
                    <a:pt x="7" y="33"/>
                    <a:pt x="17" y="29"/>
                  </a:cubicBezTo>
                  <a:cubicBezTo>
                    <a:pt x="17" y="29"/>
                    <a:pt x="18" y="29"/>
                    <a:pt x="18" y="29"/>
                  </a:cubicBezTo>
                  <a:cubicBezTo>
                    <a:pt x="18" y="29"/>
                    <a:pt x="18" y="30"/>
                    <a:pt x="18" y="30"/>
                  </a:cubicBezTo>
                  <a:close/>
                  <a:moveTo>
                    <a:pt x="68" y="59"/>
                  </a:moveTo>
                  <a:cubicBezTo>
                    <a:pt x="68" y="59"/>
                    <a:pt x="68" y="59"/>
                    <a:pt x="68" y="59"/>
                  </a:cubicBezTo>
                  <a:cubicBezTo>
                    <a:pt x="67" y="59"/>
                    <a:pt x="67" y="59"/>
                    <a:pt x="67" y="60"/>
                  </a:cubicBezTo>
                  <a:cubicBezTo>
                    <a:pt x="69" y="69"/>
                    <a:pt x="63" y="79"/>
                    <a:pt x="54" y="82"/>
                  </a:cubicBezTo>
                  <a:cubicBezTo>
                    <a:pt x="54" y="82"/>
                    <a:pt x="53" y="83"/>
                    <a:pt x="53" y="83"/>
                  </a:cubicBezTo>
                  <a:cubicBezTo>
                    <a:pt x="54" y="84"/>
                    <a:pt x="54" y="84"/>
                    <a:pt x="54" y="84"/>
                  </a:cubicBezTo>
                  <a:cubicBezTo>
                    <a:pt x="54" y="84"/>
                    <a:pt x="54" y="84"/>
                    <a:pt x="54" y="84"/>
                  </a:cubicBezTo>
                  <a:cubicBezTo>
                    <a:pt x="54" y="85"/>
                    <a:pt x="55" y="85"/>
                    <a:pt x="55" y="84"/>
                  </a:cubicBezTo>
                  <a:cubicBezTo>
                    <a:pt x="65" y="81"/>
                    <a:pt x="72" y="70"/>
                    <a:pt x="69" y="59"/>
                  </a:cubicBezTo>
                  <a:cubicBezTo>
                    <a:pt x="69" y="59"/>
                    <a:pt x="69" y="59"/>
                    <a:pt x="69" y="59"/>
                  </a:cubicBezTo>
                  <a:cubicBezTo>
                    <a:pt x="69" y="59"/>
                    <a:pt x="68" y="59"/>
                    <a:pt x="68" y="59"/>
                  </a:cubicBezTo>
                  <a:close/>
                  <a:moveTo>
                    <a:pt x="60" y="59"/>
                  </a:moveTo>
                  <a:cubicBezTo>
                    <a:pt x="60" y="59"/>
                    <a:pt x="60" y="59"/>
                    <a:pt x="60" y="59"/>
                  </a:cubicBezTo>
                  <a:cubicBezTo>
                    <a:pt x="59" y="59"/>
                    <a:pt x="59" y="59"/>
                    <a:pt x="59" y="59"/>
                  </a:cubicBezTo>
                  <a:cubicBezTo>
                    <a:pt x="59" y="60"/>
                    <a:pt x="59" y="60"/>
                    <a:pt x="59" y="60"/>
                  </a:cubicBezTo>
                  <a:cubicBezTo>
                    <a:pt x="61" y="67"/>
                    <a:pt x="57" y="74"/>
                    <a:pt x="50" y="75"/>
                  </a:cubicBezTo>
                  <a:cubicBezTo>
                    <a:pt x="50" y="75"/>
                    <a:pt x="50" y="75"/>
                    <a:pt x="50" y="75"/>
                  </a:cubicBezTo>
                  <a:cubicBezTo>
                    <a:pt x="50" y="76"/>
                    <a:pt x="50" y="76"/>
                    <a:pt x="50" y="76"/>
                  </a:cubicBezTo>
                  <a:cubicBezTo>
                    <a:pt x="50" y="77"/>
                    <a:pt x="50" y="77"/>
                    <a:pt x="50" y="77"/>
                  </a:cubicBezTo>
                  <a:cubicBezTo>
                    <a:pt x="50" y="77"/>
                    <a:pt x="50" y="78"/>
                    <a:pt x="51" y="78"/>
                  </a:cubicBezTo>
                  <a:cubicBezTo>
                    <a:pt x="59" y="76"/>
                    <a:pt x="64" y="67"/>
                    <a:pt x="61" y="59"/>
                  </a:cubicBezTo>
                  <a:cubicBezTo>
                    <a:pt x="61" y="59"/>
                    <a:pt x="61" y="59"/>
                    <a:pt x="60" y="59"/>
                  </a:cubicBezTo>
                  <a:close/>
                  <a:moveTo>
                    <a:pt x="22" y="37"/>
                  </a:moveTo>
                  <a:cubicBezTo>
                    <a:pt x="22" y="37"/>
                    <a:pt x="22" y="37"/>
                    <a:pt x="22" y="37"/>
                  </a:cubicBezTo>
                  <a:cubicBezTo>
                    <a:pt x="22" y="38"/>
                    <a:pt x="22" y="38"/>
                    <a:pt x="22" y="38"/>
                  </a:cubicBezTo>
                  <a:cubicBezTo>
                    <a:pt x="22" y="38"/>
                    <a:pt x="22" y="39"/>
                    <a:pt x="22" y="39"/>
                  </a:cubicBezTo>
                  <a:cubicBezTo>
                    <a:pt x="15" y="40"/>
                    <a:pt x="11" y="47"/>
                    <a:pt x="13" y="53"/>
                  </a:cubicBezTo>
                  <a:cubicBezTo>
                    <a:pt x="13" y="54"/>
                    <a:pt x="13" y="54"/>
                    <a:pt x="13" y="54"/>
                  </a:cubicBezTo>
                  <a:cubicBezTo>
                    <a:pt x="13" y="55"/>
                    <a:pt x="13" y="55"/>
                    <a:pt x="12" y="55"/>
                  </a:cubicBezTo>
                  <a:cubicBezTo>
                    <a:pt x="12" y="55"/>
                    <a:pt x="12" y="55"/>
                    <a:pt x="12" y="55"/>
                  </a:cubicBezTo>
                  <a:cubicBezTo>
                    <a:pt x="11" y="55"/>
                    <a:pt x="11" y="55"/>
                    <a:pt x="11" y="54"/>
                  </a:cubicBezTo>
                  <a:cubicBezTo>
                    <a:pt x="8" y="46"/>
                    <a:pt x="13" y="38"/>
                    <a:pt x="21" y="36"/>
                  </a:cubicBezTo>
                  <a:cubicBezTo>
                    <a:pt x="22" y="36"/>
                    <a:pt x="22" y="36"/>
                    <a:pt x="22" y="37"/>
                  </a:cubicBezTo>
                  <a:close/>
                  <a:moveTo>
                    <a:pt x="51" y="57"/>
                  </a:moveTo>
                  <a:cubicBezTo>
                    <a:pt x="48" y="62"/>
                    <a:pt x="47" y="65"/>
                    <a:pt x="46" y="68"/>
                  </a:cubicBezTo>
                  <a:cubicBezTo>
                    <a:pt x="46" y="70"/>
                    <a:pt x="46" y="72"/>
                    <a:pt x="46" y="76"/>
                  </a:cubicBezTo>
                  <a:cubicBezTo>
                    <a:pt x="46" y="79"/>
                    <a:pt x="45" y="80"/>
                    <a:pt x="42" y="79"/>
                  </a:cubicBezTo>
                  <a:cubicBezTo>
                    <a:pt x="33" y="73"/>
                    <a:pt x="23" y="68"/>
                    <a:pt x="14" y="62"/>
                  </a:cubicBezTo>
                  <a:cubicBezTo>
                    <a:pt x="12" y="61"/>
                    <a:pt x="12" y="59"/>
                    <a:pt x="14" y="58"/>
                  </a:cubicBezTo>
                  <a:cubicBezTo>
                    <a:pt x="18" y="56"/>
                    <a:pt x="20" y="55"/>
                    <a:pt x="22" y="53"/>
                  </a:cubicBezTo>
                  <a:cubicBezTo>
                    <a:pt x="24" y="51"/>
                    <a:pt x="25" y="49"/>
                    <a:pt x="28" y="44"/>
                  </a:cubicBezTo>
                  <a:cubicBezTo>
                    <a:pt x="31" y="38"/>
                    <a:pt x="37" y="37"/>
                    <a:pt x="41" y="38"/>
                  </a:cubicBezTo>
                  <a:cubicBezTo>
                    <a:pt x="44" y="38"/>
                    <a:pt x="44" y="37"/>
                    <a:pt x="45" y="34"/>
                  </a:cubicBezTo>
                  <a:cubicBezTo>
                    <a:pt x="45" y="34"/>
                    <a:pt x="45" y="33"/>
                    <a:pt x="45" y="33"/>
                  </a:cubicBezTo>
                  <a:cubicBezTo>
                    <a:pt x="46" y="32"/>
                    <a:pt x="46" y="32"/>
                    <a:pt x="47" y="32"/>
                  </a:cubicBezTo>
                  <a:cubicBezTo>
                    <a:pt x="52" y="35"/>
                    <a:pt x="52" y="35"/>
                    <a:pt x="52" y="35"/>
                  </a:cubicBezTo>
                  <a:cubicBezTo>
                    <a:pt x="53" y="36"/>
                    <a:pt x="53" y="36"/>
                    <a:pt x="52" y="37"/>
                  </a:cubicBezTo>
                  <a:cubicBezTo>
                    <a:pt x="52" y="37"/>
                    <a:pt x="52" y="37"/>
                    <a:pt x="51" y="37"/>
                  </a:cubicBezTo>
                  <a:cubicBezTo>
                    <a:pt x="49" y="40"/>
                    <a:pt x="49" y="41"/>
                    <a:pt x="50" y="43"/>
                  </a:cubicBezTo>
                  <a:cubicBezTo>
                    <a:pt x="53" y="46"/>
                    <a:pt x="54" y="52"/>
                    <a:pt x="51" y="57"/>
                  </a:cubicBezTo>
                  <a:close/>
                  <a:moveTo>
                    <a:pt x="46" y="30"/>
                  </a:moveTo>
                  <a:cubicBezTo>
                    <a:pt x="49" y="23"/>
                    <a:pt x="54" y="13"/>
                    <a:pt x="59" y="7"/>
                  </a:cubicBezTo>
                  <a:cubicBezTo>
                    <a:pt x="59" y="7"/>
                    <a:pt x="60" y="7"/>
                    <a:pt x="60" y="7"/>
                  </a:cubicBezTo>
                  <a:cubicBezTo>
                    <a:pt x="67" y="11"/>
                    <a:pt x="67" y="11"/>
                    <a:pt x="67" y="11"/>
                  </a:cubicBezTo>
                  <a:cubicBezTo>
                    <a:pt x="68" y="11"/>
                    <a:pt x="68" y="11"/>
                    <a:pt x="68" y="12"/>
                  </a:cubicBezTo>
                  <a:cubicBezTo>
                    <a:pt x="65" y="19"/>
                    <a:pt x="59" y="29"/>
                    <a:pt x="54" y="34"/>
                  </a:cubicBezTo>
                  <a:cubicBezTo>
                    <a:pt x="54" y="35"/>
                    <a:pt x="54" y="35"/>
                    <a:pt x="53" y="35"/>
                  </a:cubicBezTo>
                  <a:cubicBezTo>
                    <a:pt x="47" y="31"/>
                    <a:pt x="47" y="31"/>
                    <a:pt x="47" y="31"/>
                  </a:cubicBezTo>
                  <a:cubicBezTo>
                    <a:pt x="46" y="31"/>
                    <a:pt x="46" y="30"/>
                    <a:pt x="46" y="30"/>
                  </a:cubicBezTo>
                  <a:close/>
                  <a:moveTo>
                    <a:pt x="61" y="5"/>
                  </a:moveTo>
                  <a:cubicBezTo>
                    <a:pt x="64" y="2"/>
                    <a:pt x="66" y="0"/>
                    <a:pt x="68" y="1"/>
                  </a:cubicBezTo>
                  <a:cubicBezTo>
                    <a:pt x="70" y="2"/>
                    <a:pt x="70" y="5"/>
                    <a:pt x="68" y="9"/>
                  </a:cubicBezTo>
                  <a:cubicBezTo>
                    <a:pt x="68" y="10"/>
                    <a:pt x="68" y="10"/>
                    <a:pt x="67" y="10"/>
                  </a:cubicBezTo>
                  <a:cubicBezTo>
                    <a:pt x="61" y="6"/>
                    <a:pt x="61" y="6"/>
                    <a:pt x="61" y="6"/>
                  </a:cubicBezTo>
                  <a:cubicBezTo>
                    <a:pt x="61" y="6"/>
                    <a:pt x="61" y="5"/>
                    <a:pt x="61" y="5"/>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cs typeface="+mn-ea"/>
              </a:endParaRPr>
            </a:p>
          </p:txBody>
        </p:sp>
      </p:grpSp>
      <p:grpSp>
        <p:nvGrpSpPr>
          <p:cNvPr id="84" name="组合 83"/>
          <p:cNvGrpSpPr/>
          <p:nvPr/>
        </p:nvGrpSpPr>
        <p:grpSpPr>
          <a:xfrm>
            <a:off x="1076099" y="3404483"/>
            <a:ext cx="473515" cy="475124"/>
            <a:chOff x="1076099" y="3404483"/>
            <a:chExt cx="473515" cy="475124"/>
          </a:xfrm>
        </p:grpSpPr>
        <p:sp>
          <p:nvSpPr>
            <p:cNvPr id="85" name="Oval 6"/>
            <p:cNvSpPr>
              <a:spLocks noChangeArrowheads="1"/>
            </p:cNvSpPr>
            <p:nvPr/>
          </p:nvSpPr>
          <p:spPr bwMode="auto">
            <a:xfrm>
              <a:off x="1076099" y="3404483"/>
              <a:ext cx="473515" cy="475124"/>
            </a:xfrm>
            <a:prstGeom prst="rect">
              <a:avLst/>
            </a:prstGeom>
            <a:solidFill>
              <a:schemeClr val="accent3"/>
            </a:solidFill>
            <a:ln>
              <a:noFill/>
            </a:ln>
          </p:spPr>
          <p:txBody>
            <a:bodyPr/>
            <a:lstStyle/>
            <a:p>
              <a:endParaRPr lang="zh-CN" altLang="en-US" sz="1350">
                <a:solidFill>
                  <a:schemeClr val="tx1">
                    <a:lumMod val="65000"/>
                    <a:lumOff val="35000"/>
                  </a:schemeClr>
                </a:solidFill>
                <a:latin typeface="+mn-ea"/>
                <a:cs typeface="+mn-ea"/>
              </a:endParaRPr>
            </a:p>
          </p:txBody>
        </p:sp>
        <p:sp>
          <p:nvSpPr>
            <p:cNvPr id="86" name="Freeform 20"/>
            <p:cNvSpPr>
              <a:spLocks noEditPoints="1"/>
            </p:cNvSpPr>
            <p:nvPr/>
          </p:nvSpPr>
          <p:spPr bwMode="auto">
            <a:xfrm>
              <a:off x="1241991" y="3547019"/>
              <a:ext cx="170723" cy="190050"/>
            </a:xfrm>
            <a:custGeom>
              <a:avLst/>
              <a:gdLst>
                <a:gd name="T0" fmla="*/ 6 w 60"/>
                <a:gd name="T1" fmla="*/ 52 h 67"/>
                <a:gd name="T2" fmla="*/ 0 w 60"/>
                <a:gd name="T3" fmla="*/ 6 h 67"/>
                <a:gd name="T4" fmla="*/ 42 w 60"/>
                <a:gd name="T5" fmla="*/ 0 h 67"/>
                <a:gd name="T6" fmla="*/ 43 w 60"/>
                <a:gd name="T7" fmla="*/ 8 h 67"/>
                <a:gd name="T8" fmla="*/ 42 w 60"/>
                <a:gd name="T9" fmla="*/ 9 h 67"/>
                <a:gd name="T10" fmla="*/ 41 w 60"/>
                <a:gd name="T11" fmla="*/ 3 h 67"/>
                <a:gd name="T12" fmla="*/ 6 w 60"/>
                <a:gd name="T13" fmla="*/ 1 h 67"/>
                <a:gd name="T14" fmla="*/ 42 w 60"/>
                <a:gd name="T15" fmla="*/ 10 h 67"/>
                <a:gd name="T16" fmla="*/ 43 w 60"/>
                <a:gd name="T17" fmla="*/ 12 h 67"/>
                <a:gd name="T18" fmla="*/ 22 w 60"/>
                <a:gd name="T19" fmla="*/ 13 h 67"/>
                <a:gd name="T20" fmla="*/ 15 w 60"/>
                <a:gd name="T21" fmla="*/ 51 h 67"/>
                <a:gd name="T22" fmla="*/ 58 w 60"/>
                <a:gd name="T23" fmla="*/ 67 h 67"/>
                <a:gd name="T24" fmla="*/ 16 w 60"/>
                <a:gd name="T25" fmla="*/ 61 h 67"/>
                <a:gd name="T26" fmla="*/ 22 w 60"/>
                <a:gd name="T27" fmla="*/ 14 h 67"/>
                <a:gd name="T28" fmla="*/ 60 w 60"/>
                <a:gd name="T29" fmla="*/ 16 h 67"/>
                <a:gd name="T30" fmla="*/ 59 w 60"/>
                <a:gd name="T31" fmla="*/ 24 h 67"/>
                <a:gd name="T32" fmla="*/ 57 w 60"/>
                <a:gd name="T33" fmla="*/ 23 h 67"/>
                <a:gd name="T34" fmla="*/ 56 w 60"/>
                <a:gd name="T35" fmla="*/ 16 h 67"/>
                <a:gd name="T36" fmla="*/ 22 w 60"/>
                <a:gd name="T37" fmla="*/ 25 h 67"/>
                <a:gd name="T38" fmla="*/ 60 w 60"/>
                <a:gd name="T39" fmla="*/ 27 h 67"/>
                <a:gd name="T40" fmla="*/ 58 w 60"/>
                <a:gd name="T41" fmla="*/ 67 h 67"/>
                <a:gd name="T42" fmla="*/ 23 w 60"/>
                <a:gd name="T43" fmla="*/ 18 h 67"/>
                <a:gd name="T44" fmla="*/ 22 w 60"/>
                <a:gd name="T45" fmla="*/ 17 h 67"/>
                <a:gd name="T46" fmla="*/ 55 w 60"/>
                <a:gd name="T47" fmla="*/ 16 h 67"/>
                <a:gd name="T48" fmla="*/ 56 w 60"/>
                <a:gd name="T49" fmla="*/ 17 h 67"/>
                <a:gd name="T50" fmla="*/ 55 w 60"/>
                <a:gd name="T51" fmla="*/ 20 h 67"/>
                <a:gd name="T52" fmla="*/ 22 w 60"/>
                <a:gd name="T53" fmla="*/ 19 h 67"/>
                <a:gd name="T54" fmla="*/ 23 w 60"/>
                <a:gd name="T55" fmla="*/ 18 h 67"/>
                <a:gd name="T56" fmla="*/ 56 w 60"/>
                <a:gd name="T57" fmla="*/ 19 h 67"/>
                <a:gd name="T58" fmla="*/ 55 w 60"/>
                <a:gd name="T59" fmla="*/ 20 h 67"/>
                <a:gd name="T60" fmla="*/ 23 w 60"/>
                <a:gd name="T61" fmla="*/ 22 h 67"/>
                <a:gd name="T62" fmla="*/ 22 w 60"/>
                <a:gd name="T63" fmla="*/ 21 h 67"/>
                <a:gd name="T64" fmla="*/ 55 w 60"/>
                <a:gd name="T65" fmla="*/ 21 h 67"/>
                <a:gd name="T66" fmla="*/ 56 w 60"/>
                <a:gd name="T67" fmla="*/ 22 h 67"/>
                <a:gd name="T68" fmla="*/ 55 w 60"/>
                <a:gd name="T69" fmla="*/ 25 h 67"/>
                <a:gd name="T70" fmla="*/ 22 w 60"/>
                <a:gd name="T71" fmla="*/ 24 h 67"/>
                <a:gd name="T72" fmla="*/ 23 w 60"/>
                <a:gd name="T73" fmla="*/ 23 h 67"/>
                <a:gd name="T74" fmla="*/ 56 w 60"/>
                <a:gd name="T75" fmla="*/ 24 h 67"/>
                <a:gd name="T76" fmla="*/ 55 w 60"/>
                <a:gd name="T77" fmla="*/ 25 h 67"/>
                <a:gd name="T78" fmla="*/ 7 w 60"/>
                <a:gd name="T79" fmla="*/ 3 h 67"/>
                <a:gd name="T80" fmla="*/ 6 w 60"/>
                <a:gd name="T81" fmla="*/ 2 h 67"/>
                <a:gd name="T82" fmla="*/ 39 w 60"/>
                <a:gd name="T83" fmla="*/ 2 h 67"/>
                <a:gd name="T84" fmla="*/ 40 w 60"/>
                <a:gd name="T85" fmla="*/ 2 h 67"/>
                <a:gd name="T86" fmla="*/ 39 w 60"/>
                <a:gd name="T87" fmla="*/ 5 h 67"/>
                <a:gd name="T88" fmla="*/ 6 w 60"/>
                <a:gd name="T89" fmla="*/ 5 h 67"/>
                <a:gd name="T90" fmla="*/ 7 w 60"/>
                <a:gd name="T91" fmla="*/ 4 h 67"/>
                <a:gd name="T92" fmla="*/ 40 w 60"/>
                <a:gd name="T93" fmla="*/ 5 h 67"/>
                <a:gd name="T94" fmla="*/ 39 w 60"/>
                <a:gd name="T95" fmla="*/ 5 h 67"/>
                <a:gd name="T96" fmla="*/ 7 w 60"/>
                <a:gd name="T97" fmla="*/ 8 h 67"/>
                <a:gd name="T98" fmla="*/ 6 w 60"/>
                <a:gd name="T99" fmla="*/ 7 h 67"/>
                <a:gd name="T100" fmla="*/ 39 w 60"/>
                <a:gd name="T101" fmla="*/ 6 h 67"/>
                <a:gd name="T102" fmla="*/ 40 w 60"/>
                <a:gd name="T103" fmla="*/ 7 h 67"/>
                <a:gd name="T104" fmla="*/ 39 w 60"/>
                <a:gd name="T105" fmla="*/ 10 h 67"/>
                <a:gd name="T106" fmla="*/ 6 w 60"/>
                <a:gd name="T107" fmla="*/ 9 h 67"/>
                <a:gd name="T108" fmla="*/ 7 w 60"/>
                <a:gd name="T109" fmla="*/ 8 h 67"/>
                <a:gd name="T110" fmla="*/ 40 w 60"/>
                <a:gd name="T111" fmla="*/ 9 h 67"/>
                <a:gd name="T112" fmla="*/ 39 w 60"/>
                <a:gd name="T113" fmla="*/ 1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 h="67">
                  <a:moveTo>
                    <a:pt x="14" y="52"/>
                  </a:moveTo>
                  <a:cubicBezTo>
                    <a:pt x="6" y="52"/>
                    <a:pt x="6" y="52"/>
                    <a:pt x="6" y="52"/>
                  </a:cubicBezTo>
                  <a:cubicBezTo>
                    <a:pt x="3" y="52"/>
                    <a:pt x="0" y="49"/>
                    <a:pt x="0" y="46"/>
                  </a:cubicBezTo>
                  <a:cubicBezTo>
                    <a:pt x="0" y="32"/>
                    <a:pt x="0" y="19"/>
                    <a:pt x="0" y="6"/>
                  </a:cubicBezTo>
                  <a:cubicBezTo>
                    <a:pt x="0" y="2"/>
                    <a:pt x="3" y="0"/>
                    <a:pt x="6" y="0"/>
                  </a:cubicBezTo>
                  <a:cubicBezTo>
                    <a:pt x="18" y="0"/>
                    <a:pt x="30" y="0"/>
                    <a:pt x="42" y="0"/>
                  </a:cubicBezTo>
                  <a:cubicBezTo>
                    <a:pt x="43" y="0"/>
                    <a:pt x="43" y="0"/>
                    <a:pt x="43" y="1"/>
                  </a:cubicBezTo>
                  <a:cubicBezTo>
                    <a:pt x="43" y="8"/>
                    <a:pt x="43" y="8"/>
                    <a:pt x="43" y="8"/>
                  </a:cubicBezTo>
                  <a:cubicBezTo>
                    <a:pt x="43" y="8"/>
                    <a:pt x="43" y="9"/>
                    <a:pt x="42" y="9"/>
                  </a:cubicBezTo>
                  <a:cubicBezTo>
                    <a:pt x="42" y="9"/>
                    <a:pt x="42" y="9"/>
                    <a:pt x="42" y="9"/>
                  </a:cubicBezTo>
                  <a:cubicBezTo>
                    <a:pt x="42" y="9"/>
                    <a:pt x="41" y="8"/>
                    <a:pt x="41" y="8"/>
                  </a:cubicBezTo>
                  <a:cubicBezTo>
                    <a:pt x="41" y="3"/>
                    <a:pt x="41" y="3"/>
                    <a:pt x="41" y="3"/>
                  </a:cubicBezTo>
                  <a:cubicBezTo>
                    <a:pt x="41" y="2"/>
                    <a:pt x="41" y="1"/>
                    <a:pt x="40" y="1"/>
                  </a:cubicBezTo>
                  <a:cubicBezTo>
                    <a:pt x="6" y="1"/>
                    <a:pt x="6" y="1"/>
                    <a:pt x="6" y="1"/>
                  </a:cubicBezTo>
                  <a:cubicBezTo>
                    <a:pt x="0" y="1"/>
                    <a:pt x="0" y="10"/>
                    <a:pt x="6" y="10"/>
                  </a:cubicBezTo>
                  <a:cubicBezTo>
                    <a:pt x="42" y="10"/>
                    <a:pt x="42" y="10"/>
                    <a:pt x="42" y="10"/>
                  </a:cubicBezTo>
                  <a:cubicBezTo>
                    <a:pt x="43" y="10"/>
                    <a:pt x="43" y="11"/>
                    <a:pt x="43" y="11"/>
                  </a:cubicBezTo>
                  <a:cubicBezTo>
                    <a:pt x="43" y="12"/>
                    <a:pt x="43" y="12"/>
                    <a:pt x="43" y="12"/>
                  </a:cubicBezTo>
                  <a:cubicBezTo>
                    <a:pt x="43" y="13"/>
                    <a:pt x="43" y="13"/>
                    <a:pt x="42" y="13"/>
                  </a:cubicBezTo>
                  <a:cubicBezTo>
                    <a:pt x="22" y="13"/>
                    <a:pt x="22" y="13"/>
                    <a:pt x="22" y="13"/>
                  </a:cubicBezTo>
                  <a:cubicBezTo>
                    <a:pt x="18" y="13"/>
                    <a:pt x="15" y="16"/>
                    <a:pt x="15" y="20"/>
                  </a:cubicBezTo>
                  <a:cubicBezTo>
                    <a:pt x="15" y="51"/>
                    <a:pt x="15" y="51"/>
                    <a:pt x="15" y="51"/>
                  </a:cubicBezTo>
                  <a:cubicBezTo>
                    <a:pt x="15" y="51"/>
                    <a:pt x="15" y="52"/>
                    <a:pt x="14" y="52"/>
                  </a:cubicBezTo>
                  <a:close/>
                  <a:moveTo>
                    <a:pt x="58" y="67"/>
                  </a:moveTo>
                  <a:cubicBezTo>
                    <a:pt x="22" y="67"/>
                    <a:pt x="22" y="67"/>
                    <a:pt x="22" y="67"/>
                  </a:cubicBezTo>
                  <a:cubicBezTo>
                    <a:pt x="19" y="67"/>
                    <a:pt x="16" y="64"/>
                    <a:pt x="16" y="61"/>
                  </a:cubicBezTo>
                  <a:cubicBezTo>
                    <a:pt x="16" y="47"/>
                    <a:pt x="16" y="34"/>
                    <a:pt x="16" y="20"/>
                  </a:cubicBezTo>
                  <a:cubicBezTo>
                    <a:pt x="16" y="17"/>
                    <a:pt x="19" y="14"/>
                    <a:pt x="22" y="14"/>
                  </a:cubicBezTo>
                  <a:cubicBezTo>
                    <a:pt x="35" y="14"/>
                    <a:pt x="46" y="14"/>
                    <a:pt x="58" y="14"/>
                  </a:cubicBezTo>
                  <a:cubicBezTo>
                    <a:pt x="59" y="14"/>
                    <a:pt x="60" y="15"/>
                    <a:pt x="60" y="16"/>
                  </a:cubicBezTo>
                  <a:cubicBezTo>
                    <a:pt x="60" y="23"/>
                    <a:pt x="60" y="23"/>
                    <a:pt x="60" y="23"/>
                  </a:cubicBezTo>
                  <a:cubicBezTo>
                    <a:pt x="60" y="23"/>
                    <a:pt x="59" y="24"/>
                    <a:pt x="59" y="24"/>
                  </a:cubicBezTo>
                  <a:cubicBezTo>
                    <a:pt x="59" y="24"/>
                    <a:pt x="59" y="24"/>
                    <a:pt x="59" y="24"/>
                  </a:cubicBezTo>
                  <a:cubicBezTo>
                    <a:pt x="58" y="24"/>
                    <a:pt x="57" y="23"/>
                    <a:pt x="57" y="23"/>
                  </a:cubicBezTo>
                  <a:cubicBezTo>
                    <a:pt x="57" y="17"/>
                    <a:pt x="57" y="17"/>
                    <a:pt x="57" y="17"/>
                  </a:cubicBezTo>
                  <a:cubicBezTo>
                    <a:pt x="57" y="16"/>
                    <a:pt x="57" y="16"/>
                    <a:pt x="56" y="16"/>
                  </a:cubicBezTo>
                  <a:cubicBezTo>
                    <a:pt x="22" y="16"/>
                    <a:pt x="22" y="16"/>
                    <a:pt x="22" y="16"/>
                  </a:cubicBezTo>
                  <a:cubicBezTo>
                    <a:pt x="16" y="16"/>
                    <a:pt x="16" y="25"/>
                    <a:pt x="22" y="25"/>
                  </a:cubicBezTo>
                  <a:cubicBezTo>
                    <a:pt x="58" y="25"/>
                    <a:pt x="58" y="25"/>
                    <a:pt x="58" y="25"/>
                  </a:cubicBezTo>
                  <a:cubicBezTo>
                    <a:pt x="59" y="25"/>
                    <a:pt x="60" y="26"/>
                    <a:pt x="60" y="27"/>
                  </a:cubicBezTo>
                  <a:cubicBezTo>
                    <a:pt x="60" y="39"/>
                    <a:pt x="60" y="52"/>
                    <a:pt x="60" y="65"/>
                  </a:cubicBezTo>
                  <a:cubicBezTo>
                    <a:pt x="60" y="66"/>
                    <a:pt x="59" y="67"/>
                    <a:pt x="58" y="67"/>
                  </a:cubicBezTo>
                  <a:close/>
                  <a:moveTo>
                    <a:pt x="55" y="18"/>
                  </a:moveTo>
                  <a:cubicBezTo>
                    <a:pt x="23" y="18"/>
                    <a:pt x="23" y="18"/>
                    <a:pt x="23" y="18"/>
                  </a:cubicBezTo>
                  <a:cubicBezTo>
                    <a:pt x="22" y="18"/>
                    <a:pt x="22" y="17"/>
                    <a:pt x="22" y="17"/>
                  </a:cubicBezTo>
                  <a:cubicBezTo>
                    <a:pt x="22" y="17"/>
                    <a:pt x="22" y="17"/>
                    <a:pt x="22" y="17"/>
                  </a:cubicBezTo>
                  <a:cubicBezTo>
                    <a:pt x="22" y="17"/>
                    <a:pt x="22" y="16"/>
                    <a:pt x="23" y="16"/>
                  </a:cubicBezTo>
                  <a:cubicBezTo>
                    <a:pt x="55" y="16"/>
                    <a:pt x="55" y="16"/>
                    <a:pt x="55" y="16"/>
                  </a:cubicBezTo>
                  <a:cubicBezTo>
                    <a:pt x="56" y="16"/>
                    <a:pt x="56" y="17"/>
                    <a:pt x="56" y="17"/>
                  </a:cubicBezTo>
                  <a:cubicBezTo>
                    <a:pt x="56" y="17"/>
                    <a:pt x="56" y="17"/>
                    <a:pt x="56" y="17"/>
                  </a:cubicBezTo>
                  <a:cubicBezTo>
                    <a:pt x="56" y="17"/>
                    <a:pt x="56" y="18"/>
                    <a:pt x="55" y="18"/>
                  </a:cubicBezTo>
                  <a:close/>
                  <a:moveTo>
                    <a:pt x="55" y="20"/>
                  </a:moveTo>
                  <a:cubicBezTo>
                    <a:pt x="23" y="20"/>
                    <a:pt x="23" y="20"/>
                    <a:pt x="23" y="20"/>
                  </a:cubicBezTo>
                  <a:cubicBezTo>
                    <a:pt x="22" y="20"/>
                    <a:pt x="22" y="20"/>
                    <a:pt x="22" y="19"/>
                  </a:cubicBezTo>
                  <a:cubicBezTo>
                    <a:pt x="22" y="19"/>
                    <a:pt x="22" y="19"/>
                    <a:pt x="22" y="19"/>
                  </a:cubicBezTo>
                  <a:cubicBezTo>
                    <a:pt x="22" y="19"/>
                    <a:pt x="22" y="18"/>
                    <a:pt x="23" y="18"/>
                  </a:cubicBezTo>
                  <a:cubicBezTo>
                    <a:pt x="55" y="18"/>
                    <a:pt x="55" y="18"/>
                    <a:pt x="55" y="18"/>
                  </a:cubicBezTo>
                  <a:cubicBezTo>
                    <a:pt x="56" y="18"/>
                    <a:pt x="56" y="19"/>
                    <a:pt x="56" y="19"/>
                  </a:cubicBezTo>
                  <a:cubicBezTo>
                    <a:pt x="56" y="19"/>
                    <a:pt x="56" y="19"/>
                    <a:pt x="56" y="19"/>
                  </a:cubicBezTo>
                  <a:cubicBezTo>
                    <a:pt x="56" y="20"/>
                    <a:pt x="56" y="20"/>
                    <a:pt x="55" y="20"/>
                  </a:cubicBezTo>
                  <a:close/>
                  <a:moveTo>
                    <a:pt x="55" y="22"/>
                  </a:moveTo>
                  <a:cubicBezTo>
                    <a:pt x="23" y="22"/>
                    <a:pt x="23" y="22"/>
                    <a:pt x="23" y="22"/>
                  </a:cubicBezTo>
                  <a:cubicBezTo>
                    <a:pt x="22" y="22"/>
                    <a:pt x="22" y="22"/>
                    <a:pt x="22" y="22"/>
                  </a:cubicBezTo>
                  <a:cubicBezTo>
                    <a:pt x="22" y="21"/>
                    <a:pt x="22" y="21"/>
                    <a:pt x="22" y="21"/>
                  </a:cubicBezTo>
                  <a:cubicBezTo>
                    <a:pt x="22" y="21"/>
                    <a:pt x="22" y="21"/>
                    <a:pt x="23" y="21"/>
                  </a:cubicBezTo>
                  <a:cubicBezTo>
                    <a:pt x="55" y="21"/>
                    <a:pt x="55" y="21"/>
                    <a:pt x="55" y="21"/>
                  </a:cubicBezTo>
                  <a:cubicBezTo>
                    <a:pt x="56" y="21"/>
                    <a:pt x="56" y="21"/>
                    <a:pt x="56" y="21"/>
                  </a:cubicBezTo>
                  <a:cubicBezTo>
                    <a:pt x="56" y="22"/>
                    <a:pt x="56" y="22"/>
                    <a:pt x="56" y="22"/>
                  </a:cubicBezTo>
                  <a:cubicBezTo>
                    <a:pt x="56" y="22"/>
                    <a:pt x="56" y="22"/>
                    <a:pt x="55" y="22"/>
                  </a:cubicBezTo>
                  <a:close/>
                  <a:moveTo>
                    <a:pt x="55" y="25"/>
                  </a:moveTo>
                  <a:cubicBezTo>
                    <a:pt x="23" y="25"/>
                    <a:pt x="23" y="25"/>
                    <a:pt x="23" y="25"/>
                  </a:cubicBezTo>
                  <a:cubicBezTo>
                    <a:pt x="22" y="25"/>
                    <a:pt x="22" y="24"/>
                    <a:pt x="22" y="24"/>
                  </a:cubicBezTo>
                  <a:cubicBezTo>
                    <a:pt x="22" y="24"/>
                    <a:pt x="22" y="24"/>
                    <a:pt x="22" y="24"/>
                  </a:cubicBezTo>
                  <a:cubicBezTo>
                    <a:pt x="22" y="23"/>
                    <a:pt x="22" y="23"/>
                    <a:pt x="23" y="23"/>
                  </a:cubicBezTo>
                  <a:cubicBezTo>
                    <a:pt x="55" y="23"/>
                    <a:pt x="55" y="23"/>
                    <a:pt x="55" y="23"/>
                  </a:cubicBezTo>
                  <a:cubicBezTo>
                    <a:pt x="56" y="23"/>
                    <a:pt x="56" y="23"/>
                    <a:pt x="56" y="24"/>
                  </a:cubicBezTo>
                  <a:cubicBezTo>
                    <a:pt x="56" y="24"/>
                    <a:pt x="56" y="24"/>
                    <a:pt x="56" y="24"/>
                  </a:cubicBezTo>
                  <a:cubicBezTo>
                    <a:pt x="56" y="24"/>
                    <a:pt x="56" y="25"/>
                    <a:pt x="55" y="25"/>
                  </a:cubicBezTo>
                  <a:close/>
                  <a:moveTo>
                    <a:pt x="39" y="3"/>
                  </a:moveTo>
                  <a:cubicBezTo>
                    <a:pt x="7" y="3"/>
                    <a:pt x="7" y="3"/>
                    <a:pt x="7" y="3"/>
                  </a:cubicBezTo>
                  <a:cubicBezTo>
                    <a:pt x="6" y="3"/>
                    <a:pt x="6" y="3"/>
                    <a:pt x="6" y="2"/>
                  </a:cubicBezTo>
                  <a:cubicBezTo>
                    <a:pt x="6" y="2"/>
                    <a:pt x="6" y="2"/>
                    <a:pt x="6" y="2"/>
                  </a:cubicBezTo>
                  <a:cubicBezTo>
                    <a:pt x="6" y="2"/>
                    <a:pt x="6" y="2"/>
                    <a:pt x="7" y="2"/>
                  </a:cubicBezTo>
                  <a:cubicBezTo>
                    <a:pt x="39" y="2"/>
                    <a:pt x="39" y="2"/>
                    <a:pt x="39" y="2"/>
                  </a:cubicBezTo>
                  <a:cubicBezTo>
                    <a:pt x="40" y="2"/>
                    <a:pt x="40" y="2"/>
                    <a:pt x="40" y="2"/>
                  </a:cubicBezTo>
                  <a:cubicBezTo>
                    <a:pt x="40" y="2"/>
                    <a:pt x="40" y="2"/>
                    <a:pt x="40" y="2"/>
                  </a:cubicBezTo>
                  <a:cubicBezTo>
                    <a:pt x="40" y="3"/>
                    <a:pt x="40" y="3"/>
                    <a:pt x="39" y="3"/>
                  </a:cubicBezTo>
                  <a:close/>
                  <a:moveTo>
                    <a:pt x="39" y="5"/>
                  </a:moveTo>
                  <a:cubicBezTo>
                    <a:pt x="7" y="5"/>
                    <a:pt x="7" y="5"/>
                    <a:pt x="7" y="5"/>
                  </a:cubicBezTo>
                  <a:cubicBezTo>
                    <a:pt x="6" y="5"/>
                    <a:pt x="6" y="5"/>
                    <a:pt x="6" y="5"/>
                  </a:cubicBezTo>
                  <a:cubicBezTo>
                    <a:pt x="6" y="5"/>
                    <a:pt x="6" y="5"/>
                    <a:pt x="6" y="5"/>
                  </a:cubicBezTo>
                  <a:cubicBezTo>
                    <a:pt x="6" y="4"/>
                    <a:pt x="6" y="4"/>
                    <a:pt x="7" y="4"/>
                  </a:cubicBezTo>
                  <a:cubicBezTo>
                    <a:pt x="39" y="4"/>
                    <a:pt x="39" y="4"/>
                    <a:pt x="39" y="4"/>
                  </a:cubicBezTo>
                  <a:cubicBezTo>
                    <a:pt x="40" y="4"/>
                    <a:pt x="40" y="4"/>
                    <a:pt x="40" y="5"/>
                  </a:cubicBezTo>
                  <a:cubicBezTo>
                    <a:pt x="40" y="5"/>
                    <a:pt x="40" y="5"/>
                    <a:pt x="40" y="5"/>
                  </a:cubicBezTo>
                  <a:cubicBezTo>
                    <a:pt x="40" y="5"/>
                    <a:pt x="40" y="5"/>
                    <a:pt x="39" y="5"/>
                  </a:cubicBezTo>
                  <a:close/>
                  <a:moveTo>
                    <a:pt x="39" y="8"/>
                  </a:moveTo>
                  <a:cubicBezTo>
                    <a:pt x="7" y="8"/>
                    <a:pt x="7" y="8"/>
                    <a:pt x="7" y="8"/>
                  </a:cubicBezTo>
                  <a:cubicBezTo>
                    <a:pt x="6" y="8"/>
                    <a:pt x="6" y="7"/>
                    <a:pt x="6" y="7"/>
                  </a:cubicBezTo>
                  <a:cubicBezTo>
                    <a:pt x="6" y="7"/>
                    <a:pt x="6" y="7"/>
                    <a:pt x="6" y="7"/>
                  </a:cubicBezTo>
                  <a:cubicBezTo>
                    <a:pt x="6" y="6"/>
                    <a:pt x="6" y="6"/>
                    <a:pt x="7" y="6"/>
                  </a:cubicBezTo>
                  <a:cubicBezTo>
                    <a:pt x="39" y="6"/>
                    <a:pt x="39" y="6"/>
                    <a:pt x="39" y="6"/>
                  </a:cubicBezTo>
                  <a:cubicBezTo>
                    <a:pt x="40" y="6"/>
                    <a:pt x="40" y="6"/>
                    <a:pt x="40" y="7"/>
                  </a:cubicBezTo>
                  <a:cubicBezTo>
                    <a:pt x="40" y="7"/>
                    <a:pt x="40" y="7"/>
                    <a:pt x="40" y="7"/>
                  </a:cubicBezTo>
                  <a:cubicBezTo>
                    <a:pt x="40" y="7"/>
                    <a:pt x="40" y="8"/>
                    <a:pt x="39" y="8"/>
                  </a:cubicBezTo>
                  <a:close/>
                  <a:moveTo>
                    <a:pt x="39" y="10"/>
                  </a:moveTo>
                  <a:cubicBezTo>
                    <a:pt x="7" y="10"/>
                    <a:pt x="7" y="10"/>
                    <a:pt x="7" y="10"/>
                  </a:cubicBezTo>
                  <a:cubicBezTo>
                    <a:pt x="6" y="10"/>
                    <a:pt x="6" y="10"/>
                    <a:pt x="6" y="9"/>
                  </a:cubicBezTo>
                  <a:cubicBezTo>
                    <a:pt x="6" y="9"/>
                    <a:pt x="6" y="9"/>
                    <a:pt x="6" y="9"/>
                  </a:cubicBezTo>
                  <a:cubicBezTo>
                    <a:pt x="6" y="9"/>
                    <a:pt x="6" y="8"/>
                    <a:pt x="7" y="8"/>
                  </a:cubicBezTo>
                  <a:cubicBezTo>
                    <a:pt x="39" y="8"/>
                    <a:pt x="39" y="8"/>
                    <a:pt x="39" y="8"/>
                  </a:cubicBezTo>
                  <a:cubicBezTo>
                    <a:pt x="40" y="8"/>
                    <a:pt x="40" y="9"/>
                    <a:pt x="40" y="9"/>
                  </a:cubicBezTo>
                  <a:cubicBezTo>
                    <a:pt x="40" y="9"/>
                    <a:pt x="40" y="9"/>
                    <a:pt x="40" y="9"/>
                  </a:cubicBezTo>
                  <a:cubicBezTo>
                    <a:pt x="40" y="10"/>
                    <a:pt x="40" y="10"/>
                    <a:pt x="39" y="10"/>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cs typeface="+mn-ea"/>
              </a:endParaRPr>
            </a:p>
          </p:txBody>
        </p:sp>
      </p:grpSp>
      <p:grpSp>
        <p:nvGrpSpPr>
          <p:cNvPr id="87" name="组合 86"/>
          <p:cNvGrpSpPr/>
          <p:nvPr/>
        </p:nvGrpSpPr>
        <p:grpSpPr>
          <a:xfrm>
            <a:off x="5022052" y="3404483"/>
            <a:ext cx="473515" cy="475124"/>
            <a:chOff x="5022052" y="3404483"/>
            <a:chExt cx="473515" cy="475124"/>
          </a:xfrm>
        </p:grpSpPr>
        <p:sp>
          <p:nvSpPr>
            <p:cNvPr id="88" name="Oval 10"/>
            <p:cNvSpPr>
              <a:spLocks noChangeArrowheads="1"/>
            </p:cNvSpPr>
            <p:nvPr/>
          </p:nvSpPr>
          <p:spPr bwMode="auto">
            <a:xfrm>
              <a:off x="5022052" y="3404483"/>
              <a:ext cx="473515" cy="475124"/>
            </a:xfrm>
            <a:prstGeom prst="rect">
              <a:avLst/>
            </a:prstGeom>
            <a:solidFill>
              <a:schemeClr val="accent3"/>
            </a:solidFill>
            <a:ln>
              <a:noFill/>
            </a:ln>
          </p:spPr>
          <p:txBody>
            <a:bodyPr/>
            <a:lstStyle/>
            <a:p>
              <a:endParaRPr lang="zh-CN" altLang="en-US" sz="1350">
                <a:solidFill>
                  <a:schemeClr val="tx1">
                    <a:lumMod val="65000"/>
                    <a:lumOff val="35000"/>
                  </a:schemeClr>
                </a:solidFill>
                <a:latin typeface="+mn-ea"/>
                <a:cs typeface="+mn-ea"/>
              </a:endParaRPr>
            </a:p>
          </p:txBody>
        </p:sp>
        <p:sp>
          <p:nvSpPr>
            <p:cNvPr id="89" name="Freeform 22"/>
            <p:cNvSpPr>
              <a:spLocks noEditPoints="1"/>
            </p:cNvSpPr>
            <p:nvPr/>
          </p:nvSpPr>
          <p:spPr bwMode="auto">
            <a:xfrm>
              <a:off x="5141236" y="3522056"/>
              <a:ext cx="233537" cy="239978"/>
            </a:xfrm>
            <a:custGeom>
              <a:avLst/>
              <a:gdLst>
                <a:gd name="T0" fmla="*/ 58 w 83"/>
                <a:gd name="T1" fmla="*/ 28 h 85"/>
                <a:gd name="T2" fmla="*/ 35 w 83"/>
                <a:gd name="T3" fmla="*/ 14 h 85"/>
                <a:gd name="T4" fmla="*/ 20 w 83"/>
                <a:gd name="T5" fmla="*/ 34 h 85"/>
                <a:gd name="T6" fmla="*/ 33 w 83"/>
                <a:gd name="T7" fmla="*/ 15 h 85"/>
                <a:gd name="T8" fmla="*/ 34 w 83"/>
                <a:gd name="T9" fmla="*/ 16 h 85"/>
                <a:gd name="T10" fmla="*/ 23 w 83"/>
                <a:gd name="T11" fmla="*/ 41 h 85"/>
                <a:gd name="T12" fmla="*/ 35 w 83"/>
                <a:gd name="T13" fmla="*/ 56 h 85"/>
                <a:gd name="T14" fmla="*/ 23 w 83"/>
                <a:gd name="T15" fmla="*/ 55 h 85"/>
                <a:gd name="T16" fmla="*/ 20 w 83"/>
                <a:gd name="T17" fmla="*/ 52 h 85"/>
                <a:gd name="T18" fmla="*/ 44 w 83"/>
                <a:gd name="T19" fmla="*/ 64 h 85"/>
                <a:gd name="T20" fmla="*/ 22 w 83"/>
                <a:gd name="T21" fmla="*/ 63 h 85"/>
                <a:gd name="T22" fmla="*/ 22 w 83"/>
                <a:gd name="T23" fmla="*/ 57 h 85"/>
                <a:gd name="T24" fmla="*/ 67 w 83"/>
                <a:gd name="T25" fmla="*/ 41 h 85"/>
                <a:gd name="T26" fmla="*/ 65 w 83"/>
                <a:gd name="T27" fmla="*/ 46 h 85"/>
                <a:gd name="T28" fmla="*/ 54 w 83"/>
                <a:gd name="T29" fmla="*/ 50 h 85"/>
                <a:gd name="T30" fmla="*/ 40 w 83"/>
                <a:gd name="T31" fmla="*/ 11 h 85"/>
                <a:gd name="T32" fmla="*/ 57 w 83"/>
                <a:gd name="T33" fmla="*/ 24 h 85"/>
                <a:gd name="T34" fmla="*/ 52 w 83"/>
                <a:gd name="T35" fmla="*/ 40 h 85"/>
                <a:gd name="T36" fmla="*/ 52 w 83"/>
                <a:gd name="T37" fmla="*/ 40 h 85"/>
                <a:gd name="T38" fmla="*/ 34 w 83"/>
                <a:gd name="T39" fmla="*/ 43 h 85"/>
                <a:gd name="T40" fmla="*/ 58 w 83"/>
                <a:gd name="T41" fmla="*/ 61 h 85"/>
                <a:gd name="T42" fmla="*/ 9 w 83"/>
                <a:gd name="T43" fmla="*/ 34 h 85"/>
                <a:gd name="T44" fmla="*/ 33 w 83"/>
                <a:gd name="T45" fmla="*/ 10 h 85"/>
                <a:gd name="T46" fmla="*/ 66 w 83"/>
                <a:gd name="T47" fmla="*/ 18 h 85"/>
                <a:gd name="T48" fmla="*/ 76 w 83"/>
                <a:gd name="T49" fmla="*/ 47 h 85"/>
                <a:gd name="T50" fmla="*/ 75 w 83"/>
                <a:gd name="T51" fmla="*/ 47 h 85"/>
                <a:gd name="T52" fmla="*/ 73 w 83"/>
                <a:gd name="T53" fmla="*/ 39 h 85"/>
                <a:gd name="T54" fmla="*/ 68 w 83"/>
                <a:gd name="T55" fmla="*/ 25 h 85"/>
                <a:gd name="T56" fmla="*/ 68 w 83"/>
                <a:gd name="T57" fmla="*/ 37 h 85"/>
                <a:gd name="T58" fmla="*/ 52 w 83"/>
                <a:gd name="T59" fmla="*/ 71 h 85"/>
                <a:gd name="T60" fmla="*/ 58 w 83"/>
                <a:gd name="T61" fmla="*/ 66 h 85"/>
                <a:gd name="T62" fmla="*/ 70 w 83"/>
                <a:gd name="T63" fmla="*/ 53 h 85"/>
                <a:gd name="T64" fmla="*/ 58 w 83"/>
                <a:gd name="T65" fmla="*/ 61 h 85"/>
                <a:gd name="T66" fmla="*/ 17 w 83"/>
                <a:gd name="T67" fmla="*/ 49 h 85"/>
                <a:gd name="T68" fmla="*/ 12 w 83"/>
                <a:gd name="T69" fmla="*/ 38 h 85"/>
                <a:gd name="T70" fmla="*/ 15 w 83"/>
                <a:gd name="T71" fmla="*/ 5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3" h="85">
                  <a:moveTo>
                    <a:pt x="58" y="27"/>
                  </a:moveTo>
                  <a:cubicBezTo>
                    <a:pt x="58" y="27"/>
                    <a:pt x="58" y="28"/>
                    <a:pt x="58" y="28"/>
                  </a:cubicBezTo>
                  <a:cubicBezTo>
                    <a:pt x="58" y="29"/>
                    <a:pt x="58" y="29"/>
                    <a:pt x="57" y="29"/>
                  </a:cubicBezTo>
                  <a:cubicBezTo>
                    <a:pt x="51" y="22"/>
                    <a:pt x="44" y="17"/>
                    <a:pt x="35" y="14"/>
                  </a:cubicBezTo>
                  <a:cubicBezTo>
                    <a:pt x="21" y="10"/>
                    <a:pt x="12" y="19"/>
                    <a:pt x="19" y="34"/>
                  </a:cubicBezTo>
                  <a:cubicBezTo>
                    <a:pt x="19" y="35"/>
                    <a:pt x="20" y="35"/>
                    <a:pt x="20" y="34"/>
                  </a:cubicBezTo>
                  <a:cubicBezTo>
                    <a:pt x="22" y="28"/>
                    <a:pt x="25" y="22"/>
                    <a:pt x="30" y="16"/>
                  </a:cubicBezTo>
                  <a:cubicBezTo>
                    <a:pt x="30" y="15"/>
                    <a:pt x="32" y="15"/>
                    <a:pt x="33" y="15"/>
                  </a:cubicBezTo>
                  <a:cubicBezTo>
                    <a:pt x="33" y="15"/>
                    <a:pt x="33" y="15"/>
                    <a:pt x="33" y="15"/>
                  </a:cubicBezTo>
                  <a:cubicBezTo>
                    <a:pt x="34" y="15"/>
                    <a:pt x="34" y="16"/>
                    <a:pt x="34" y="16"/>
                  </a:cubicBezTo>
                  <a:cubicBezTo>
                    <a:pt x="28" y="22"/>
                    <a:pt x="25" y="31"/>
                    <a:pt x="22" y="38"/>
                  </a:cubicBezTo>
                  <a:cubicBezTo>
                    <a:pt x="22" y="39"/>
                    <a:pt x="22" y="40"/>
                    <a:pt x="23" y="41"/>
                  </a:cubicBezTo>
                  <a:cubicBezTo>
                    <a:pt x="26" y="46"/>
                    <a:pt x="30" y="51"/>
                    <a:pt x="35" y="55"/>
                  </a:cubicBezTo>
                  <a:cubicBezTo>
                    <a:pt x="35" y="55"/>
                    <a:pt x="35" y="56"/>
                    <a:pt x="35" y="56"/>
                  </a:cubicBezTo>
                  <a:cubicBezTo>
                    <a:pt x="31" y="56"/>
                    <a:pt x="28" y="56"/>
                    <a:pt x="25" y="56"/>
                  </a:cubicBezTo>
                  <a:cubicBezTo>
                    <a:pt x="24" y="56"/>
                    <a:pt x="24" y="55"/>
                    <a:pt x="23" y="55"/>
                  </a:cubicBezTo>
                  <a:cubicBezTo>
                    <a:pt x="22" y="54"/>
                    <a:pt x="22" y="53"/>
                    <a:pt x="21" y="52"/>
                  </a:cubicBezTo>
                  <a:cubicBezTo>
                    <a:pt x="20" y="52"/>
                    <a:pt x="20" y="52"/>
                    <a:pt x="20" y="52"/>
                  </a:cubicBezTo>
                  <a:cubicBezTo>
                    <a:pt x="19" y="72"/>
                    <a:pt x="32" y="78"/>
                    <a:pt x="45" y="65"/>
                  </a:cubicBezTo>
                  <a:cubicBezTo>
                    <a:pt x="45" y="65"/>
                    <a:pt x="45" y="64"/>
                    <a:pt x="44" y="64"/>
                  </a:cubicBezTo>
                  <a:cubicBezTo>
                    <a:pt x="37" y="66"/>
                    <a:pt x="30" y="66"/>
                    <a:pt x="25" y="65"/>
                  </a:cubicBezTo>
                  <a:cubicBezTo>
                    <a:pt x="24" y="65"/>
                    <a:pt x="23" y="64"/>
                    <a:pt x="22" y="63"/>
                  </a:cubicBezTo>
                  <a:cubicBezTo>
                    <a:pt x="22" y="61"/>
                    <a:pt x="21" y="59"/>
                    <a:pt x="21" y="57"/>
                  </a:cubicBezTo>
                  <a:cubicBezTo>
                    <a:pt x="21" y="57"/>
                    <a:pt x="21" y="56"/>
                    <a:pt x="22" y="57"/>
                  </a:cubicBezTo>
                  <a:cubicBezTo>
                    <a:pt x="36" y="60"/>
                    <a:pt x="59" y="54"/>
                    <a:pt x="69" y="44"/>
                  </a:cubicBezTo>
                  <a:cubicBezTo>
                    <a:pt x="68" y="43"/>
                    <a:pt x="68" y="42"/>
                    <a:pt x="67" y="41"/>
                  </a:cubicBezTo>
                  <a:cubicBezTo>
                    <a:pt x="67" y="41"/>
                    <a:pt x="66" y="41"/>
                    <a:pt x="66" y="41"/>
                  </a:cubicBezTo>
                  <a:cubicBezTo>
                    <a:pt x="66" y="43"/>
                    <a:pt x="65" y="44"/>
                    <a:pt x="65" y="46"/>
                  </a:cubicBezTo>
                  <a:cubicBezTo>
                    <a:pt x="62" y="48"/>
                    <a:pt x="59" y="49"/>
                    <a:pt x="55" y="51"/>
                  </a:cubicBezTo>
                  <a:cubicBezTo>
                    <a:pt x="55" y="51"/>
                    <a:pt x="54" y="50"/>
                    <a:pt x="54" y="50"/>
                  </a:cubicBezTo>
                  <a:cubicBezTo>
                    <a:pt x="55" y="49"/>
                    <a:pt x="55" y="48"/>
                    <a:pt x="56" y="46"/>
                  </a:cubicBezTo>
                  <a:cubicBezTo>
                    <a:pt x="67" y="17"/>
                    <a:pt x="54" y="2"/>
                    <a:pt x="40" y="11"/>
                  </a:cubicBezTo>
                  <a:cubicBezTo>
                    <a:pt x="39" y="11"/>
                    <a:pt x="39" y="12"/>
                    <a:pt x="40" y="12"/>
                  </a:cubicBezTo>
                  <a:cubicBezTo>
                    <a:pt x="46" y="15"/>
                    <a:pt x="52" y="19"/>
                    <a:pt x="57" y="24"/>
                  </a:cubicBezTo>
                  <a:cubicBezTo>
                    <a:pt x="58" y="25"/>
                    <a:pt x="58" y="26"/>
                    <a:pt x="58" y="27"/>
                  </a:cubicBezTo>
                  <a:close/>
                  <a:moveTo>
                    <a:pt x="52" y="40"/>
                  </a:moveTo>
                  <a:cubicBezTo>
                    <a:pt x="53" y="55"/>
                    <a:pt x="31" y="55"/>
                    <a:pt x="31" y="41"/>
                  </a:cubicBezTo>
                  <a:cubicBezTo>
                    <a:pt x="31" y="28"/>
                    <a:pt x="51" y="27"/>
                    <a:pt x="52" y="40"/>
                  </a:cubicBezTo>
                  <a:close/>
                  <a:moveTo>
                    <a:pt x="44" y="43"/>
                  </a:moveTo>
                  <a:cubicBezTo>
                    <a:pt x="44" y="49"/>
                    <a:pt x="34" y="50"/>
                    <a:pt x="34" y="43"/>
                  </a:cubicBezTo>
                  <a:cubicBezTo>
                    <a:pt x="34" y="37"/>
                    <a:pt x="43" y="37"/>
                    <a:pt x="44" y="43"/>
                  </a:cubicBezTo>
                  <a:close/>
                  <a:moveTo>
                    <a:pt x="58" y="61"/>
                  </a:moveTo>
                  <a:cubicBezTo>
                    <a:pt x="44" y="85"/>
                    <a:pt x="22" y="83"/>
                    <a:pt x="17" y="63"/>
                  </a:cubicBezTo>
                  <a:cubicBezTo>
                    <a:pt x="4" y="58"/>
                    <a:pt x="0" y="45"/>
                    <a:pt x="9" y="34"/>
                  </a:cubicBezTo>
                  <a:cubicBezTo>
                    <a:pt x="10" y="33"/>
                    <a:pt x="10" y="32"/>
                    <a:pt x="10" y="31"/>
                  </a:cubicBezTo>
                  <a:cubicBezTo>
                    <a:pt x="7" y="16"/>
                    <a:pt x="18" y="7"/>
                    <a:pt x="33" y="10"/>
                  </a:cubicBezTo>
                  <a:cubicBezTo>
                    <a:pt x="34" y="10"/>
                    <a:pt x="35" y="10"/>
                    <a:pt x="36" y="9"/>
                  </a:cubicBezTo>
                  <a:cubicBezTo>
                    <a:pt x="48" y="0"/>
                    <a:pt x="62" y="4"/>
                    <a:pt x="66" y="18"/>
                  </a:cubicBezTo>
                  <a:cubicBezTo>
                    <a:pt x="67" y="19"/>
                    <a:pt x="67" y="19"/>
                    <a:pt x="68" y="20"/>
                  </a:cubicBezTo>
                  <a:cubicBezTo>
                    <a:pt x="80" y="25"/>
                    <a:pt x="83" y="37"/>
                    <a:pt x="76" y="47"/>
                  </a:cubicBezTo>
                  <a:cubicBezTo>
                    <a:pt x="76" y="47"/>
                    <a:pt x="75" y="47"/>
                    <a:pt x="75" y="47"/>
                  </a:cubicBezTo>
                  <a:cubicBezTo>
                    <a:pt x="75" y="47"/>
                    <a:pt x="75" y="47"/>
                    <a:pt x="75" y="47"/>
                  </a:cubicBezTo>
                  <a:cubicBezTo>
                    <a:pt x="74" y="45"/>
                    <a:pt x="73" y="43"/>
                    <a:pt x="73" y="42"/>
                  </a:cubicBezTo>
                  <a:cubicBezTo>
                    <a:pt x="72" y="41"/>
                    <a:pt x="72" y="40"/>
                    <a:pt x="73" y="39"/>
                  </a:cubicBezTo>
                  <a:cubicBezTo>
                    <a:pt x="75" y="33"/>
                    <a:pt x="74" y="28"/>
                    <a:pt x="69" y="24"/>
                  </a:cubicBezTo>
                  <a:cubicBezTo>
                    <a:pt x="68" y="24"/>
                    <a:pt x="68" y="24"/>
                    <a:pt x="68" y="25"/>
                  </a:cubicBezTo>
                  <a:cubicBezTo>
                    <a:pt x="68" y="27"/>
                    <a:pt x="68" y="30"/>
                    <a:pt x="67" y="34"/>
                  </a:cubicBezTo>
                  <a:cubicBezTo>
                    <a:pt x="67" y="35"/>
                    <a:pt x="67" y="36"/>
                    <a:pt x="68" y="37"/>
                  </a:cubicBezTo>
                  <a:cubicBezTo>
                    <a:pt x="82" y="58"/>
                    <a:pt x="71" y="76"/>
                    <a:pt x="52" y="72"/>
                  </a:cubicBezTo>
                  <a:cubicBezTo>
                    <a:pt x="52" y="72"/>
                    <a:pt x="51" y="72"/>
                    <a:pt x="52" y="71"/>
                  </a:cubicBezTo>
                  <a:cubicBezTo>
                    <a:pt x="53" y="70"/>
                    <a:pt x="54" y="68"/>
                    <a:pt x="55" y="67"/>
                  </a:cubicBezTo>
                  <a:cubicBezTo>
                    <a:pt x="56" y="66"/>
                    <a:pt x="57" y="66"/>
                    <a:pt x="58" y="66"/>
                  </a:cubicBezTo>
                  <a:cubicBezTo>
                    <a:pt x="66" y="66"/>
                    <a:pt x="71" y="61"/>
                    <a:pt x="71" y="54"/>
                  </a:cubicBezTo>
                  <a:cubicBezTo>
                    <a:pt x="71" y="53"/>
                    <a:pt x="70" y="53"/>
                    <a:pt x="70" y="53"/>
                  </a:cubicBezTo>
                  <a:cubicBezTo>
                    <a:pt x="67" y="55"/>
                    <a:pt x="64" y="57"/>
                    <a:pt x="60" y="59"/>
                  </a:cubicBezTo>
                  <a:cubicBezTo>
                    <a:pt x="59" y="60"/>
                    <a:pt x="58" y="60"/>
                    <a:pt x="58" y="61"/>
                  </a:cubicBezTo>
                  <a:close/>
                  <a:moveTo>
                    <a:pt x="16" y="53"/>
                  </a:moveTo>
                  <a:cubicBezTo>
                    <a:pt x="16" y="52"/>
                    <a:pt x="16" y="50"/>
                    <a:pt x="17" y="49"/>
                  </a:cubicBezTo>
                  <a:cubicBezTo>
                    <a:pt x="17" y="48"/>
                    <a:pt x="17" y="47"/>
                    <a:pt x="16" y="46"/>
                  </a:cubicBezTo>
                  <a:cubicBezTo>
                    <a:pt x="14" y="43"/>
                    <a:pt x="13" y="40"/>
                    <a:pt x="12" y="38"/>
                  </a:cubicBezTo>
                  <a:cubicBezTo>
                    <a:pt x="12" y="37"/>
                    <a:pt x="11" y="37"/>
                    <a:pt x="11" y="38"/>
                  </a:cubicBezTo>
                  <a:cubicBezTo>
                    <a:pt x="7" y="44"/>
                    <a:pt x="9" y="50"/>
                    <a:pt x="15" y="54"/>
                  </a:cubicBezTo>
                  <a:cubicBezTo>
                    <a:pt x="16" y="54"/>
                    <a:pt x="16" y="54"/>
                    <a:pt x="16" y="53"/>
                  </a:cubicBezTo>
                  <a:close/>
                </a:path>
              </a:pathLst>
            </a:custGeom>
            <a:solidFill>
              <a:schemeClr val="bg1"/>
            </a:solidFill>
            <a:ln>
              <a:noFill/>
            </a:ln>
          </p:spPr>
          <p:txBody>
            <a:bodyPr/>
            <a:lstStyle/>
            <a:p>
              <a:endParaRPr lang="zh-CN" altLang="en-US" sz="1350">
                <a:solidFill>
                  <a:schemeClr val="tx1">
                    <a:lumMod val="65000"/>
                    <a:lumOff val="35000"/>
                  </a:schemeClr>
                </a:solidFill>
                <a:latin typeface="+mn-ea"/>
                <a:cs typeface="+mn-ea"/>
              </a:endParaRPr>
            </a:p>
          </p:txBody>
        </p:sp>
      </p:grpSp>
      <p:sp>
        <p:nvSpPr>
          <p:cNvPr id="90" name="文本框 89"/>
          <p:cNvSpPr txBox="1"/>
          <p:nvPr/>
        </p:nvSpPr>
        <p:spPr>
          <a:xfrm>
            <a:off x="1585046" y="1707654"/>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
        <p:nvSpPr>
          <p:cNvPr id="91" name="文本框 90"/>
          <p:cNvSpPr txBox="1"/>
          <p:nvPr/>
        </p:nvSpPr>
        <p:spPr>
          <a:xfrm>
            <a:off x="5525778" y="1707654"/>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
        <p:nvSpPr>
          <p:cNvPr id="92" name="文本框 91"/>
          <p:cNvSpPr txBox="1"/>
          <p:nvPr/>
        </p:nvSpPr>
        <p:spPr>
          <a:xfrm>
            <a:off x="1585046" y="2563684"/>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
        <p:nvSpPr>
          <p:cNvPr id="93" name="文本框 92"/>
          <p:cNvSpPr txBox="1"/>
          <p:nvPr/>
        </p:nvSpPr>
        <p:spPr>
          <a:xfrm>
            <a:off x="5525778" y="2563684"/>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
        <p:nvSpPr>
          <p:cNvPr id="94" name="文本框 93"/>
          <p:cNvSpPr txBox="1"/>
          <p:nvPr/>
        </p:nvSpPr>
        <p:spPr>
          <a:xfrm>
            <a:off x="1585046" y="3417298"/>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
        <p:nvSpPr>
          <p:cNvPr id="95" name="文本框 94"/>
          <p:cNvSpPr txBox="1"/>
          <p:nvPr/>
        </p:nvSpPr>
        <p:spPr>
          <a:xfrm>
            <a:off x="5525778" y="3417298"/>
            <a:ext cx="2357141" cy="472950"/>
          </a:xfrm>
          <a:prstGeom prst="rect">
            <a:avLst/>
          </a:prstGeom>
          <a:noFill/>
        </p:spPr>
        <p:txBody>
          <a:bodyPr wrap="square" rtlCol="0">
            <a:spAutoFit/>
          </a:bodyPr>
          <a:lstStyle/>
          <a:p>
            <a:pPr>
              <a:lnSpc>
                <a:spcPct val="130000"/>
              </a:lnSpc>
            </a:pPr>
            <a:r>
              <a:rPr lang="zh-CN" altLang="en-US" sz="1000" dirty="0">
                <a:solidFill>
                  <a:schemeClr val="tx1">
                    <a:lumMod val="65000"/>
                    <a:lumOff val="35000"/>
                  </a:schemeClr>
                </a:solidFill>
                <a:latin typeface="+mn-ea"/>
                <a:cs typeface="+mn-ea"/>
              </a:rPr>
              <a:t>请在此添加文字说明，模板。请在此添加文字说明，模板。</a:t>
            </a:r>
            <a:endParaRPr lang="zh-CN" altLang="en-US" sz="10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53" presetClass="entr" presetSubtype="16" fill="hold" nodeType="afterEffect">
                                  <p:stCondLst>
                                    <p:cond delay="0"/>
                                  </p:stCondLst>
                                  <p:childTnLst>
                                    <p:set>
                                      <p:cBhvr>
                                        <p:cTn id="16" dur="1" fill="hold">
                                          <p:stCondLst>
                                            <p:cond delay="0"/>
                                          </p:stCondLst>
                                        </p:cTn>
                                        <p:tgtEl>
                                          <p:spTgt spid="68"/>
                                        </p:tgtEl>
                                        <p:attrNameLst>
                                          <p:attrName>style.visibility</p:attrName>
                                        </p:attrNameLst>
                                      </p:cBhvr>
                                      <p:to>
                                        <p:strVal val="visible"/>
                                      </p:to>
                                    </p:set>
                                    <p:anim calcmode="lin" valueType="num">
                                      <p:cBhvr>
                                        <p:cTn id="17" dur="500" fill="hold"/>
                                        <p:tgtEl>
                                          <p:spTgt spid="68"/>
                                        </p:tgtEl>
                                        <p:attrNameLst>
                                          <p:attrName>ppt_w</p:attrName>
                                        </p:attrNameLst>
                                      </p:cBhvr>
                                      <p:tavLst>
                                        <p:tav tm="0">
                                          <p:val>
                                            <p:fltVal val="0"/>
                                          </p:val>
                                        </p:tav>
                                        <p:tav tm="100000">
                                          <p:val>
                                            <p:strVal val="#ppt_w"/>
                                          </p:val>
                                        </p:tav>
                                      </p:tavLst>
                                    </p:anim>
                                    <p:anim calcmode="lin" valueType="num">
                                      <p:cBhvr>
                                        <p:cTn id="18" dur="500" fill="hold"/>
                                        <p:tgtEl>
                                          <p:spTgt spid="68"/>
                                        </p:tgtEl>
                                        <p:attrNameLst>
                                          <p:attrName>ppt_h</p:attrName>
                                        </p:attrNameLst>
                                      </p:cBhvr>
                                      <p:tavLst>
                                        <p:tav tm="0">
                                          <p:val>
                                            <p:fltVal val="0"/>
                                          </p:val>
                                        </p:tav>
                                        <p:tav tm="100000">
                                          <p:val>
                                            <p:strVal val="#ppt_h"/>
                                          </p:val>
                                        </p:tav>
                                      </p:tavLst>
                                    </p:anim>
                                    <p:animEffect transition="in" filter="fade">
                                      <p:cBhvr>
                                        <p:cTn id="19" dur="500"/>
                                        <p:tgtEl>
                                          <p:spTgt spid="68"/>
                                        </p:tgtEl>
                                      </p:cBhvr>
                                    </p:animEffect>
                                  </p:childTnLst>
                                </p:cTn>
                              </p:par>
                            </p:childTnLst>
                          </p:cTn>
                        </p:par>
                        <p:par>
                          <p:cTn id="20" fill="hold">
                            <p:stCondLst>
                              <p:cond delay="1149"/>
                            </p:stCondLst>
                            <p:childTnLst>
                              <p:par>
                                <p:cTn id="21" presetID="22" presetClass="entr" presetSubtype="1" fill="hold" grpId="0" nodeType="afterEffect">
                                  <p:stCondLst>
                                    <p:cond delay="0"/>
                                  </p:stCondLst>
                                  <p:childTnLst>
                                    <p:set>
                                      <p:cBhvr>
                                        <p:cTn id="22" dur="1" fill="hold">
                                          <p:stCondLst>
                                            <p:cond delay="0"/>
                                          </p:stCondLst>
                                        </p:cTn>
                                        <p:tgtEl>
                                          <p:spTgt spid="90"/>
                                        </p:tgtEl>
                                        <p:attrNameLst>
                                          <p:attrName>style.visibility</p:attrName>
                                        </p:attrNameLst>
                                      </p:cBhvr>
                                      <p:to>
                                        <p:strVal val="visible"/>
                                      </p:to>
                                    </p:set>
                                    <p:animEffect transition="in" filter="wipe(up)">
                                      <p:cBhvr>
                                        <p:cTn id="23" dur="500"/>
                                        <p:tgtEl>
                                          <p:spTgt spid="90"/>
                                        </p:tgtEl>
                                      </p:cBhvr>
                                    </p:animEffect>
                                  </p:childTnLst>
                                </p:cTn>
                              </p:par>
                            </p:childTnLst>
                          </p:cTn>
                        </p:par>
                        <p:par>
                          <p:cTn id="24" fill="hold">
                            <p:stCondLst>
                              <p:cond delay="1649"/>
                            </p:stCondLst>
                            <p:childTnLst>
                              <p:par>
                                <p:cTn id="25" presetID="53" presetClass="entr" presetSubtype="16" fill="hold" nodeType="afterEffect">
                                  <p:stCondLst>
                                    <p:cond delay="0"/>
                                  </p:stCondLst>
                                  <p:childTnLst>
                                    <p:set>
                                      <p:cBhvr>
                                        <p:cTn id="26" dur="1" fill="hold">
                                          <p:stCondLst>
                                            <p:cond delay="0"/>
                                          </p:stCondLst>
                                        </p:cTn>
                                        <p:tgtEl>
                                          <p:spTgt spid="78"/>
                                        </p:tgtEl>
                                        <p:attrNameLst>
                                          <p:attrName>style.visibility</p:attrName>
                                        </p:attrNameLst>
                                      </p:cBhvr>
                                      <p:to>
                                        <p:strVal val="visible"/>
                                      </p:to>
                                    </p:set>
                                    <p:anim calcmode="lin" valueType="num">
                                      <p:cBhvr>
                                        <p:cTn id="27" dur="500" fill="hold"/>
                                        <p:tgtEl>
                                          <p:spTgt spid="78"/>
                                        </p:tgtEl>
                                        <p:attrNameLst>
                                          <p:attrName>ppt_w</p:attrName>
                                        </p:attrNameLst>
                                      </p:cBhvr>
                                      <p:tavLst>
                                        <p:tav tm="0">
                                          <p:val>
                                            <p:fltVal val="0"/>
                                          </p:val>
                                        </p:tav>
                                        <p:tav tm="100000">
                                          <p:val>
                                            <p:strVal val="#ppt_w"/>
                                          </p:val>
                                        </p:tav>
                                      </p:tavLst>
                                    </p:anim>
                                    <p:anim calcmode="lin" valueType="num">
                                      <p:cBhvr>
                                        <p:cTn id="28" dur="500" fill="hold"/>
                                        <p:tgtEl>
                                          <p:spTgt spid="78"/>
                                        </p:tgtEl>
                                        <p:attrNameLst>
                                          <p:attrName>ppt_h</p:attrName>
                                        </p:attrNameLst>
                                      </p:cBhvr>
                                      <p:tavLst>
                                        <p:tav tm="0">
                                          <p:val>
                                            <p:fltVal val="0"/>
                                          </p:val>
                                        </p:tav>
                                        <p:tav tm="100000">
                                          <p:val>
                                            <p:strVal val="#ppt_h"/>
                                          </p:val>
                                        </p:tav>
                                      </p:tavLst>
                                    </p:anim>
                                    <p:animEffect transition="in" filter="fade">
                                      <p:cBhvr>
                                        <p:cTn id="29" dur="500"/>
                                        <p:tgtEl>
                                          <p:spTgt spid="78"/>
                                        </p:tgtEl>
                                      </p:cBhvr>
                                    </p:animEffect>
                                  </p:childTnLst>
                                </p:cTn>
                              </p:par>
                            </p:childTnLst>
                          </p:cTn>
                        </p:par>
                        <p:par>
                          <p:cTn id="30" fill="hold">
                            <p:stCondLst>
                              <p:cond delay="2149"/>
                            </p:stCondLst>
                            <p:childTnLst>
                              <p:par>
                                <p:cTn id="31" presetID="22" presetClass="entr" presetSubtype="1" fill="hold" grpId="0" nodeType="afterEffect">
                                  <p:stCondLst>
                                    <p:cond delay="0"/>
                                  </p:stCondLst>
                                  <p:childTnLst>
                                    <p:set>
                                      <p:cBhvr>
                                        <p:cTn id="32" dur="1" fill="hold">
                                          <p:stCondLst>
                                            <p:cond delay="0"/>
                                          </p:stCondLst>
                                        </p:cTn>
                                        <p:tgtEl>
                                          <p:spTgt spid="91"/>
                                        </p:tgtEl>
                                        <p:attrNameLst>
                                          <p:attrName>style.visibility</p:attrName>
                                        </p:attrNameLst>
                                      </p:cBhvr>
                                      <p:to>
                                        <p:strVal val="visible"/>
                                      </p:to>
                                    </p:set>
                                    <p:animEffect transition="in" filter="wipe(up)">
                                      <p:cBhvr>
                                        <p:cTn id="33" dur="500"/>
                                        <p:tgtEl>
                                          <p:spTgt spid="91"/>
                                        </p:tgtEl>
                                      </p:cBhvr>
                                    </p:animEffect>
                                  </p:childTnLst>
                                </p:cTn>
                              </p:par>
                            </p:childTnLst>
                          </p:cTn>
                        </p:par>
                        <p:par>
                          <p:cTn id="34" fill="hold">
                            <p:stCondLst>
                              <p:cond delay="2649"/>
                            </p:stCondLst>
                            <p:childTnLst>
                              <p:par>
                                <p:cTn id="35" presetID="53" presetClass="entr" presetSubtype="16" fill="hold" nodeType="afterEffect">
                                  <p:stCondLst>
                                    <p:cond delay="0"/>
                                  </p:stCondLst>
                                  <p:childTnLst>
                                    <p:set>
                                      <p:cBhvr>
                                        <p:cTn id="36" dur="1" fill="hold">
                                          <p:stCondLst>
                                            <p:cond delay="0"/>
                                          </p:stCondLst>
                                        </p:cTn>
                                        <p:tgtEl>
                                          <p:spTgt spid="81"/>
                                        </p:tgtEl>
                                        <p:attrNameLst>
                                          <p:attrName>style.visibility</p:attrName>
                                        </p:attrNameLst>
                                      </p:cBhvr>
                                      <p:to>
                                        <p:strVal val="visible"/>
                                      </p:to>
                                    </p:set>
                                    <p:anim calcmode="lin" valueType="num">
                                      <p:cBhvr>
                                        <p:cTn id="37" dur="500" fill="hold"/>
                                        <p:tgtEl>
                                          <p:spTgt spid="81"/>
                                        </p:tgtEl>
                                        <p:attrNameLst>
                                          <p:attrName>ppt_w</p:attrName>
                                        </p:attrNameLst>
                                      </p:cBhvr>
                                      <p:tavLst>
                                        <p:tav tm="0">
                                          <p:val>
                                            <p:fltVal val="0"/>
                                          </p:val>
                                        </p:tav>
                                        <p:tav tm="100000">
                                          <p:val>
                                            <p:strVal val="#ppt_w"/>
                                          </p:val>
                                        </p:tav>
                                      </p:tavLst>
                                    </p:anim>
                                    <p:anim calcmode="lin" valueType="num">
                                      <p:cBhvr>
                                        <p:cTn id="38" dur="500" fill="hold"/>
                                        <p:tgtEl>
                                          <p:spTgt spid="81"/>
                                        </p:tgtEl>
                                        <p:attrNameLst>
                                          <p:attrName>ppt_h</p:attrName>
                                        </p:attrNameLst>
                                      </p:cBhvr>
                                      <p:tavLst>
                                        <p:tav tm="0">
                                          <p:val>
                                            <p:fltVal val="0"/>
                                          </p:val>
                                        </p:tav>
                                        <p:tav tm="100000">
                                          <p:val>
                                            <p:strVal val="#ppt_h"/>
                                          </p:val>
                                        </p:tav>
                                      </p:tavLst>
                                    </p:anim>
                                    <p:animEffect transition="in" filter="fade">
                                      <p:cBhvr>
                                        <p:cTn id="39" dur="500"/>
                                        <p:tgtEl>
                                          <p:spTgt spid="81"/>
                                        </p:tgtEl>
                                      </p:cBhvr>
                                    </p:animEffect>
                                  </p:childTnLst>
                                </p:cTn>
                              </p:par>
                            </p:childTnLst>
                          </p:cTn>
                        </p:par>
                        <p:par>
                          <p:cTn id="40" fill="hold">
                            <p:stCondLst>
                              <p:cond delay="3149"/>
                            </p:stCondLst>
                            <p:childTnLst>
                              <p:par>
                                <p:cTn id="41" presetID="22" presetClass="entr" presetSubtype="1" fill="hold" grpId="0" nodeType="afterEffect">
                                  <p:stCondLst>
                                    <p:cond delay="0"/>
                                  </p:stCondLst>
                                  <p:childTnLst>
                                    <p:set>
                                      <p:cBhvr>
                                        <p:cTn id="42" dur="1" fill="hold">
                                          <p:stCondLst>
                                            <p:cond delay="0"/>
                                          </p:stCondLst>
                                        </p:cTn>
                                        <p:tgtEl>
                                          <p:spTgt spid="92"/>
                                        </p:tgtEl>
                                        <p:attrNameLst>
                                          <p:attrName>style.visibility</p:attrName>
                                        </p:attrNameLst>
                                      </p:cBhvr>
                                      <p:to>
                                        <p:strVal val="visible"/>
                                      </p:to>
                                    </p:set>
                                    <p:animEffect transition="in" filter="wipe(up)">
                                      <p:cBhvr>
                                        <p:cTn id="43" dur="500"/>
                                        <p:tgtEl>
                                          <p:spTgt spid="92"/>
                                        </p:tgtEl>
                                      </p:cBhvr>
                                    </p:animEffect>
                                  </p:childTnLst>
                                </p:cTn>
                              </p:par>
                            </p:childTnLst>
                          </p:cTn>
                        </p:par>
                        <p:par>
                          <p:cTn id="44" fill="hold">
                            <p:stCondLst>
                              <p:cond delay="3649"/>
                            </p:stCondLst>
                            <p:childTnLst>
                              <p:par>
                                <p:cTn id="45" presetID="53" presetClass="entr" presetSubtype="16" fill="hold" nodeType="afterEffect">
                                  <p:stCondLst>
                                    <p:cond delay="0"/>
                                  </p:stCondLst>
                                  <p:childTnLst>
                                    <p:set>
                                      <p:cBhvr>
                                        <p:cTn id="46" dur="1" fill="hold">
                                          <p:stCondLst>
                                            <p:cond delay="0"/>
                                          </p:stCondLst>
                                        </p:cTn>
                                        <p:tgtEl>
                                          <p:spTgt spid="73"/>
                                        </p:tgtEl>
                                        <p:attrNameLst>
                                          <p:attrName>style.visibility</p:attrName>
                                        </p:attrNameLst>
                                      </p:cBhvr>
                                      <p:to>
                                        <p:strVal val="visible"/>
                                      </p:to>
                                    </p:set>
                                    <p:anim calcmode="lin" valueType="num">
                                      <p:cBhvr>
                                        <p:cTn id="47" dur="500" fill="hold"/>
                                        <p:tgtEl>
                                          <p:spTgt spid="73"/>
                                        </p:tgtEl>
                                        <p:attrNameLst>
                                          <p:attrName>ppt_w</p:attrName>
                                        </p:attrNameLst>
                                      </p:cBhvr>
                                      <p:tavLst>
                                        <p:tav tm="0">
                                          <p:val>
                                            <p:fltVal val="0"/>
                                          </p:val>
                                        </p:tav>
                                        <p:tav tm="100000">
                                          <p:val>
                                            <p:strVal val="#ppt_w"/>
                                          </p:val>
                                        </p:tav>
                                      </p:tavLst>
                                    </p:anim>
                                    <p:anim calcmode="lin" valueType="num">
                                      <p:cBhvr>
                                        <p:cTn id="48" dur="500" fill="hold"/>
                                        <p:tgtEl>
                                          <p:spTgt spid="73"/>
                                        </p:tgtEl>
                                        <p:attrNameLst>
                                          <p:attrName>ppt_h</p:attrName>
                                        </p:attrNameLst>
                                      </p:cBhvr>
                                      <p:tavLst>
                                        <p:tav tm="0">
                                          <p:val>
                                            <p:fltVal val="0"/>
                                          </p:val>
                                        </p:tav>
                                        <p:tav tm="100000">
                                          <p:val>
                                            <p:strVal val="#ppt_h"/>
                                          </p:val>
                                        </p:tav>
                                      </p:tavLst>
                                    </p:anim>
                                    <p:animEffect transition="in" filter="fade">
                                      <p:cBhvr>
                                        <p:cTn id="49" dur="500"/>
                                        <p:tgtEl>
                                          <p:spTgt spid="73"/>
                                        </p:tgtEl>
                                      </p:cBhvr>
                                    </p:animEffect>
                                  </p:childTnLst>
                                </p:cTn>
                              </p:par>
                            </p:childTnLst>
                          </p:cTn>
                        </p:par>
                        <p:par>
                          <p:cTn id="50" fill="hold">
                            <p:stCondLst>
                              <p:cond delay="4149"/>
                            </p:stCondLst>
                            <p:childTnLst>
                              <p:par>
                                <p:cTn id="51" presetID="22" presetClass="entr" presetSubtype="1" fill="hold" grpId="0" nodeType="after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wipe(up)">
                                      <p:cBhvr>
                                        <p:cTn id="53" dur="500"/>
                                        <p:tgtEl>
                                          <p:spTgt spid="93"/>
                                        </p:tgtEl>
                                      </p:cBhvr>
                                    </p:animEffect>
                                  </p:childTnLst>
                                </p:cTn>
                              </p:par>
                            </p:childTnLst>
                          </p:cTn>
                        </p:par>
                        <p:par>
                          <p:cTn id="54" fill="hold">
                            <p:stCondLst>
                              <p:cond delay="4649"/>
                            </p:stCondLst>
                            <p:childTnLst>
                              <p:par>
                                <p:cTn id="55" presetID="53" presetClass="entr" presetSubtype="16" fill="hold" nodeType="afterEffect">
                                  <p:stCondLst>
                                    <p:cond delay="0"/>
                                  </p:stCondLst>
                                  <p:childTnLst>
                                    <p:set>
                                      <p:cBhvr>
                                        <p:cTn id="56" dur="1" fill="hold">
                                          <p:stCondLst>
                                            <p:cond delay="0"/>
                                          </p:stCondLst>
                                        </p:cTn>
                                        <p:tgtEl>
                                          <p:spTgt spid="84"/>
                                        </p:tgtEl>
                                        <p:attrNameLst>
                                          <p:attrName>style.visibility</p:attrName>
                                        </p:attrNameLst>
                                      </p:cBhvr>
                                      <p:to>
                                        <p:strVal val="visible"/>
                                      </p:to>
                                    </p:set>
                                    <p:anim calcmode="lin" valueType="num">
                                      <p:cBhvr>
                                        <p:cTn id="57" dur="500" fill="hold"/>
                                        <p:tgtEl>
                                          <p:spTgt spid="84"/>
                                        </p:tgtEl>
                                        <p:attrNameLst>
                                          <p:attrName>ppt_w</p:attrName>
                                        </p:attrNameLst>
                                      </p:cBhvr>
                                      <p:tavLst>
                                        <p:tav tm="0">
                                          <p:val>
                                            <p:fltVal val="0"/>
                                          </p:val>
                                        </p:tav>
                                        <p:tav tm="100000">
                                          <p:val>
                                            <p:strVal val="#ppt_w"/>
                                          </p:val>
                                        </p:tav>
                                      </p:tavLst>
                                    </p:anim>
                                    <p:anim calcmode="lin" valueType="num">
                                      <p:cBhvr>
                                        <p:cTn id="58" dur="500" fill="hold"/>
                                        <p:tgtEl>
                                          <p:spTgt spid="84"/>
                                        </p:tgtEl>
                                        <p:attrNameLst>
                                          <p:attrName>ppt_h</p:attrName>
                                        </p:attrNameLst>
                                      </p:cBhvr>
                                      <p:tavLst>
                                        <p:tav tm="0">
                                          <p:val>
                                            <p:fltVal val="0"/>
                                          </p:val>
                                        </p:tav>
                                        <p:tav tm="100000">
                                          <p:val>
                                            <p:strVal val="#ppt_h"/>
                                          </p:val>
                                        </p:tav>
                                      </p:tavLst>
                                    </p:anim>
                                    <p:animEffect transition="in" filter="fade">
                                      <p:cBhvr>
                                        <p:cTn id="59" dur="500"/>
                                        <p:tgtEl>
                                          <p:spTgt spid="84"/>
                                        </p:tgtEl>
                                      </p:cBhvr>
                                    </p:animEffect>
                                  </p:childTnLst>
                                </p:cTn>
                              </p:par>
                            </p:childTnLst>
                          </p:cTn>
                        </p:par>
                        <p:par>
                          <p:cTn id="60" fill="hold">
                            <p:stCondLst>
                              <p:cond delay="5149"/>
                            </p:stCondLst>
                            <p:childTnLst>
                              <p:par>
                                <p:cTn id="61" presetID="22" presetClass="entr" presetSubtype="1" fill="hold" grpId="0" nodeType="afterEffect">
                                  <p:stCondLst>
                                    <p:cond delay="0"/>
                                  </p:stCondLst>
                                  <p:childTnLst>
                                    <p:set>
                                      <p:cBhvr>
                                        <p:cTn id="62" dur="1" fill="hold">
                                          <p:stCondLst>
                                            <p:cond delay="0"/>
                                          </p:stCondLst>
                                        </p:cTn>
                                        <p:tgtEl>
                                          <p:spTgt spid="94"/>
                                        </p:tgtEl>
                                        <p:attrNameLst>
                                          <p:attrName>style.visibility</p:attrName>
                                        </p:attrNameLst>
                                      </p:cBhvr>
                                      <p:to>
                                        <p:strVal val="visible"/>
                                      </p:to>
                                    </p:set>
                                    <p:animEffect transition="in" filter="wipe(up)">
                                      <p:cBhvr>
                                        <p:cTn id="63" dur="500"/>
                                        <p:tgtEl>
                                          <p:spTgt spid="94"/>
                                        </p:tgtEl>
                                      </p:cBhvr>
                                    </p:animEffect>
                                  </p:childTnLst>
                                </p:cTn>
                              </p:par>
                            </p:childTnLst>
                          </p:cTn>
                        </p:par>
                        <p:par>
                          <p:cTn id="64" fill="hold">
                            <p:stCondLst>
                              <p:cond delay="5649"/>
                            </p:stCondLst>
                            <p:childTnLst>
                              <p:par>
                                <p:cTn id="65" presetID="53" presetClass="entr" presetSubtype="16" fill="hold" nodeType="after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p:cTn id="67" dur="500" fill="hold"/>
                                        <p:tgtEl>
                                          <p:spTgt spid="87"/>
                                        </p:tgtEl>
                                        <p:attrNameLst>
                                          <p:attrName>ppt_w</p:attrName>
                                        </p:attrNameLst>
                                      </p:cBhvr>
                                      <p:tavLst>
                                        <p:tav tm="0">
                                          <p:val>
                                            <p:fltVal val="0"/>
                                          </p:val>
                                        </p:tav>
                                        <p:tav tm="100000">
                                          <p:val>
                                            <p:strVal val="#ppt_w"/>
                                          </p:val>
                                        </p:tav>
                                      </p:tavLst>
                                    </p:anim>
                                    <p:anim calcmode="lin" valueType="num">
                                      <p:cBhvr>
                                        <p:cTn id="68" dur="500" fill="hold"/>
                                        <p:tgtEl>
                                          <p:spTgt spid="87"/>
                                        </p:tgtEl>
                                        <p:attrNameLst>
                                          <p:attrName>ppt_h</p:attrName>
                                        </p:attrNameLst>
                                      </p:cBhvr>
                                      <p:tavLst>
                                        <p:tav tm="0">
                                          <p:val>
                                            <p:fltVal val="0"/>
                                          </p:val>
                                        </p:tav>
                                        <p:tav tm="100000">
                                          <p:val>
                                            <p:strVal val="#ppt_h"/>
                                          </p:val>
                                        </p:tav>
                                      </p:tavLst>
                                    </p:anim>
                                    <p:animEffect transition="in" filter="fade">
                                      <p:cBhvr>
                                        <p:cTn id="69" dur="500"/>
                                        <p:tgtEl>
                                          <p:spTgt spid="87"/>
                                        </p:tgtEl>
                                      </p:cBhvr>
                                    </p:animEffect>
                                  </p:childTnLst>
                                </p:cTn>
                              </p:par>
                            </p:childTnLst>
                          </p:cTn>
                        </p:par>
                        <p:par>
                          <p:cTn id="70" fill="hold">
                            <p:stCondLst>
                              <p:cond delay="6149"/>
                            </p:stCondLst>
                            <p:childTnLst>
                              <p:par>
                                <p:cTn id="71" presetID="22" presetClass="entr" presetSubtype="1" fill="hold" grpId="0" nodeType="afterEffect">
                                  <p:stCondLst>
                                    <p:cond delay="0"/>
                                  </p:stCondLst>
                                  <p:childTnLst>
                                    <p:set>
                                      <p:cBhvr>
                                        <p:cTn id="72" dur="1" fill="hold">
                                          <p:stCondLst>
                                            <p:cond delay="0"/>
                                          </p:stCondLst>
                                        </p:cTn>
                                        <p:tgtEl>
                                          <p:spTgt spid="95"/>
                                        </p:tgtEl>
                                        <p:attrNameLst>
                                          <p:attrName>style.visibility</p:attrName>
                                        </p:attrNameLst>
                                      </p:cBhvr>
                                      <p:to>
                                        <p:strVal val="visible"/>
                                      </p:to>
                                    </p:set>
                                    <p:animEffect transition="in" filter="wipe(up)">
                                      <p:cBhvr>
                                        <p:cTn id="73"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0" grpId="0"/>
      <p:bldP spid="91" grpId="0"/>
      <p:bldP spid="92" grpId="0"/>
      <p:bldP spid="93" grpId="0"/>
      <p:bldP spid="94" grpId="0"/>
      <p:bldP spid="9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参考文献</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1062037" y="1707654"/>
            <a:ext cx="1804988" cy="756047"/>
          </a:xfrm>
          <a:prstGeom prst="rect">
            <a:avLst/>
          </a:prstGeom>
          <a:solidFill>
            <a:schemeClr val="accent1"/>
          </a:solidFill>
          <a:ln>
            <a:noFill/>
          </a:ln>
          <a:effectLst/>
        </p:spPr>
        <p:txBody>
          <a:bodyPr anchor="ctr"/>
          <a:lstStyle/>
          <a:p>
            <a:pPr algn="ctr"/>
            <a:endParaRPr lang="zh-CN" altLang="zh-CN" sz="1350">
              <a:solidFill>
                <a:schemeClr val="bg1"/>
              </a:solidFill>
              <a:latin typeface="+mn-ea"/>
              <a:sym typeface="宋体" panose="02010600030101010101" pitchFamily="2" charset="-122"/>
            </a:endParaRPr>
          </a:p>
        </p:txBody>
      </p:sp>
      <p:sp>
        <p:nvSpPr>
          <p:cNvPr id="32" name="矩形 32"/>
          <p:cNvSpPr>
            <a:spLocks noChangeArrowheads="1"/>
          </p:cNvSpPr>
          <p:nvPr/>
        </p:nvSpPr>
        <p:spPr bwMode="auto">
          <a:xfrm>
            <a:off x="3654029" y="1707654"/>
            <a:ext cx="1806178" cy="756047"/>
          </a:xfrm>
          <a:prstGeom prst="rect">
            <a:avLst/>
          </a:prstGeom>
          <a:solidFill>
            <a:schemeClr val="accent2"/>
          </a:solidFill>
          <a:ln>
            <a:noFill/>
          </a:ln>
          <a:effectLst/>
        </p:spPr>
        <p:txBody>
          <a:bodyPr anchor="ctr"/>
          <a:lstStyle/>
          <a:p>
            <a:pPr algn="ctr"/>
            <a:endParaRPr lang="zh-CN" altLang="zh-CN" sz="1350">
              <a:solidFill>
                <a:schemeClr val="bg1"/>
              </a:solidFill>
              <a:latin typeface="+mn-ea"/>
              <a:sym typeface="宋体" panose="02010600030101010101" pitchFamily="2" charset="-122"/>
            </a:endParaRPr>
          </a:p>
        </p:txBody>
      </p:sp>
      <p:sp>
        <p:nvSpPr>
          <p:cNvPr id="33" name="矩形 33"/>
          <p:cNvSpPr>
            <a:spLocks noChangeArrowheads="1"/>
          </p:cNvSpPr>
          <p:nvPr/>
        </p:nvSpPr>
        <p:spPr bwMode="auto">
          <a:xfrm>
            <a:off x="6275785" y="1707654"/>
            <a:ext cx="1806178" cy="756047"/>
          </a:xfrm>
          <a:prstGeom prst="rect">
            <a:avLst/>
          </a:prstGeom>
          <a:solidFill>
            <a:schemeClr val="accent1"/>
          </a:solidFill>
          <a:ln>
            <a:noFill/>
          </a:ln>
          <a:effectLst/>
        </p:spPr>
        <p:txBody>
          <a:bodyPr anchor="ctr"/>
          <a:lstStyle/>
          <a:p>
            <a:pPr algn="ctr"/>
            <a:endParaRPr lang="zh-CN" altLang="zh-CN" sz="1350">
              <a:solidFill>
                <a:schemeClr val="bg1"/>
              </a:solidFill>
              <a:latin typeface="+mn-ea"/>
              <a:sym typeface="宋体" panose="02010600030101010101" pitchFamily="2" charset="-122"/>
            </a:endParaRPr>
          </a:p>
        </p:txBody>
      </p:sp>
      <p:sp>
        <p:nvSpPr>
          <p:cNvPr id="34" name="TextBox 76"/>
          <p:cNvSpPr txBox="1"/>
          <p:nvPr/>
        </p:nvSpPr>
        <p:spPr>
          <a:xfrm>
            <a:off x="1525965" y="1805928"/>
            <a:ext cx="877132" cy="300082"/>
          </a:xfrm>
          <a:prstGeom prst="rect">
            <a:avLst/>
          </a:prstGeom>
          <a:noFill/>
          <a:effectLst/>
        </p:spPr>
        <p:txBody>
          <a:bodyPr wrap="square" rtlCol="0">
            <a:spAutoFit/>
          </a:bodyPr>
          <a:lstStyle/>
          <a:p>
            <a:pPr algn="ctr"/>
            <a:r>
              <a:rPr lang="zh-CN" altLang="en-US" sz="1350" dirty="0">
                <a:solidFill>
                  <a:schemeClr val="bg1"/>
                </a:solidFill>
                <a:latin typeface="+mn-ea"/>
              </a:rPr>
              <a:t>添加标题</a:t>
            </a:r>
            <a:endParaRPr lang="zh-CN" altLang="en-US" sz="1350" dirty="0">
              <a:solidFill>
                <a:schemeClr val="bg1"/>
              </a:solidFill>
              <a:latin typeface="+mn-ea"/>
            </a:endParaRPr>
          </a:p>
        </p:txBody>
      </p:sp>
      <p:sp>
        <p:nvSpPr>
          <p:cNvPr id="35" name="文本框 34"/>
          <p:cNvSpPr txBox="1"/>
          <p:nvPr/>
        </p:nvSpPr>
        <p:spPr>
          <a:xfrm>
            <a:off x="1129921" y="2022285"/>
            <a:ext cx="1669220" cy="272382"/>
          </a:xfrm>
          <a:prstGeom prst="rect">
            <a:avLst/>
          </a:prstGeom>
          <a:noFill/>
          <a:effectLst/>
        </p:spPr>
        <p:txBody>
          <a:bodyPr wrap="square" rtlCol="0">
            <a:spAutoFit/>
          </a:bodyPr>
          <a:lstStyle/>
          <a:p>
            <a:pPr algn="ctr">
              <a:lnSpc>
                <a:spcPct val="130000"/>
              </a:lnSpc>
            </a:pPr>
            <a:r>
              <a:rPr lang="zh-CN" altLang="en-US" sz="900" dirty="0">
                <a:solidFill>
                  <a:schemeClr val="bg1"/>
                </a:solidFill>
                <a:latin typeface="+mn-ea"/>
              </a:rPr>
              <a:t>请在此添加文字说明，模板。</a:t>
            </a:r>
            <a:endParaRPr lang="zh-CN" altLang="en-US" sz="900" dirty="0">
              <a:solidFill>
                <a:schemeClr val="bg1"/>
              </a:solidFill>
              <a:latin typeface="+mn-ea"/>
            </a:endParaRPr>
          </a:p>
        </p:txBody>
      </p:sp>
      <p:sp>
        <p:nvSpPr>
          <p:cNvPr id="36" name="TextBox 76"/>
          <p:cNvSpPr txBox="1"/>
          <p:nvPr/>
        </p:nvSpPr>
        <p:spPr>
          <a:xfrm>
            <a:off x="4118552" y="1805928"/>
            <a:ext cx="877132" cy="300082"/>
          </a:xfrm>
          <a:prstGeom prst="rect">
            <a:avLst/>
          </a:prstGeom>
          <a:noFill/>
          <a:effectLst/>
        </p:spPr>
        <p:txBody>
          <a:bodyPr wrap="square" rtlCol="0">
            <a:spAutoFit/>
          </a:bodyPr>
          <a:lstStyle/>
          <a:p>
            <a:pPr algn="ctr"/>
            <a:r>
              <a:rPr lang="zh-CN" altLang="en-US" sz="1350" dirty="0">
                <a:solidFill>
                  <a:schemeClr val="bg1"/>
                </a:solidFill>
                <a:latin typeface="+mn-ea"/>
              </a:rPr>
              <a:t>添加标题</a:t>
            </a:r>
            <a:endParaRPr lang="zh-CN" altLang="en-US" sz="1350" dirty="0">
              <a:solidFill>
                <a:schemeClr val="bg1"/>
              </a:solidFill>
              <a:latin typeface="+mn-ea"/>
            </a:endParaRPr>
          </a:p>
        </p:txBody>
      </p:sp>
      <p:sp>
        <p:nvSpPr>
          <p:cNvPr id="37" name="文本框 36"/>
          <p:cNvSpPr txBox="1"/>
          <p:nvPr/>
        </p:nvSpPr>
        <p:spPr>
          <a:xfrm>
            <a:off x="3722508" y="2022285"/>
            <a:ext cx="1669220" cy="272382"/>
          </a:xfrm>
          <a:prstGeom prst="rect">
            <a:avLst/>
          </a:prstGeom>
          <a:noFill/>
          <a:effectLst/>
        </p:spPr>
        <p:txBody>
          <a:bodyPr wrap="square" rtlCol="0">
            <a:spAutoFit/>
          </a:bodyPr>
          <a:lstStyle/>
          <a:p>
            <a:pPr algn="ctr">
              <a:lnSpc>
                <a:spcPct val="130000"/>
              </a:lnSpc>
            </a:pPr>
            <a:r>
              <a:rPr lang="zh-CN" altLang="en-US" sz="900" dirty="0">
                <a:solidFill>
                  <a:schemeClr val="bg1"/>
                </a:solidFill>
                <a:latin typeface="+mn-ea"/>
              </a:rPr>
              <a:t>请在此添加文字说明，模板。</a:t>
            </a:r>
            <a:endParaRPr lang="zh-CN" altLang="en-US" sz="900" dirty="0">
              <a:solidFill>
                <a:schemeClr val="bg1"/>
              </a:solidFill>
              <a:latin typeface="+mn-ea"/>
            </a:endParaRPr>
          </a:p>
        </p:txBody>
      </p:sp>
      <p:sp>
        <p:nvSpPr>
          <p:cNvPr id="38" name="TextBox 76"/>
          <p:cNvSpPr txBox="1"/>
          <p:nvPr/>
        </p:nvSpPr>
        <p:spPr>
          <a:xfrm>
            <a:off x="6740308" y="1805928"/>
            <a:ext cx="877132" cy="300082"/>
          </a:xfrm>
          <a:prstGeom prst="rect">
            <a:avLst/>
          </a:prstGeom>
          <a:noFill/>
          <a:effectLst/>
        </p:spPr>
        <p:txBody>
          <a:bodyPr wrap="square" rtlCol="0">
            <a:spAutoFit/>
          </a:bodyPr>
          <a:lstStyle/>
          <a:p>
            <a:pPr algn="ctr"/>
            <a:r>
              <a:rPr lang="zh-CN" altLang="en-US" sz="1350" dirty="0">
                <a:solidFill>
                  <a:schemeClr val="bg1"/>
                </a:solidFill>
                <a:latin typeface="+mn-ea"/>
              </a:rPr>
              <a:t>添加标题</a:t>
            </a:r>
            <a:endParaRPr lang="zh-CN" altLang="en-US" sz="1350" dirty="0">
              <a:solidFill>
                <a:schemeClr val="bg1"/>
              </a:solidFill>
              <a:latin typeface="+mn-ea"/>
            </a:endParaRPr>
          </a:p>
        </p:txBody>
      </p:sp>
      <p:sp>
        <p:nvSpPr>
          <p:cNvPr id="39" name="文本框 38"/>
          <p:cNvSpPr txBox="1"/>
          <p:nvPr/>
        </p:nvSpPr>
        <p:spPr>
          <a:xfrm>
            <a:off x="6344264" y="2022285"/>
            <a:ext cx="1669220" cy="256930"/>
          </a:xfrm>
          <a:prstGeom prst="rect">
            <a:avLst/>
          </a:prstGeom>
          <a:noFill/>
          <a:effectLst/>
        </p:spPr>
        <p:txBody>
          <a:bodyPr wrap="square" rtlCol="0">
            <a:spAutoFit/>
          </a:bodyPr>
          <a:lstStyle/>
          <a:p>
            <a:pPr algn="ctr">
              <a:lnSpc>
                <a:spcPct val="130000"/>
              </a:lnSpc>
            </a:pPr>
            <a:r>
              <a:rPr lang="zh-CN" altLang="en-US" sz="900" dirty="0">
                <a:solidFill>
                  <a:schemeClr val="bg1"/>
                </a:solidFill>
                <a:latin typeface="+mn-ea"/>
              </a:rPr>
              <a:t>请在此添加文字说明，模板。</a:t>
            </a:r>
            <a:endParaRPr lang="zh-CN" altLang="en-US" sz="900" dirty="0">
              <a:solidFill>
                <a:schemeClr val="bg1"/>
              </a:solidFill>
              <a:latin typeface="+mn-ea"/>
            </a:endParaRPr>
          </a:p>
        </p:txBody>
      </p:sp>
      <p:sp>
        <p:nvSpPr>
          <p:cNvPr id="40" name="文本框 39"/>
          <p:cNvSpPr txBox="1"/>
          <p:nvPr/>
        </p:nvSpPr>
        <p:spPr>
          <a:xfrm>
            <a:off x="704114" y="3499271"/>
            <a:ext cx="7747380" cy="474232"/>
          </a:xfrm>
          <a:prstGeom prst="rect">
            <a:avLst/>
          </a:prstGeom>
          <a:noFill/>
        </p:spPr>
        <p:txBody>
          <a:bodyPr wrap="square" rtlCol="0">
            <a:spAutoFit/>
          </a:bodyPr>
          <a:lstStyle/>
          <a:p>
            <a:pPr algn="ctr">
              <a:lnSpc>
                <a:spcPct val="160000"/>
              </a:lnSpc>
            </a:pPr>
            <a:r>
              <a:rPr lang="zh-CN" altLang="en-US" sz="825" dirty="0">
                <a:solidFill>
                  <a:schemeClr val="tx1">
                    <a:lumMod val="65000"/>
                    <a:lumOff val="35000"/>
                  </a:schemeClr>
                </a:solidFill>
                <a:latin typeface="+mn-ea"/>
              </a:rPr>
              <a:t>请在此添加文字说明，模板。请在此添加文字说明，模板。请在此添加文字说明，模板。请在此添加文字说明，模板。请在此添加文字说明，模板。请在此添加文字说明，模板。请在此添加文字说明，模板。请在此添加文字说明，模板。</a:t>
            </a:r>
            <a:endParaRPr lang="zh-CN" altLang="en-US" sz="825" dirty="0">
              <a:solidFill>
                <a:schemeClr val="tx1">
                  <a:lumMod val="65000"/>
                  <a:lumOff val="35000"/>
                </a:schemeClr>
              </a:solidFill>
              <a:latin typeface="+mn-ea"/>
            </a:endParaRPr>
          </a:p>
        </p:txBody>
      </p:sp>
      <p:sp>
        <p:nvSpPr>
          <p:cNvPr id="41" name="TextBox 76"/>
          <p:cNvSpPr txBox="1"/>
          <p:nvPr/>
        </p:nvSpPr>
        <p:spPr>
          <a:xfrm>
            <a:off x="3434194" y="3112367"/>
            <a:ext cx="2287221" cy="369332"/>
          </a:xfrm>
          <a:prstGeom prst="rect">
            <a:avLst/>
          </a:prstGeom>
          <a:noFill/>
        </p:spPr>
        <p:txBody>
          <a:bodyPr wrap="square" rtlCol="0">
            <a:spAutoFit/>
          </a:bodyPr>
          <a:lstStyle/>
          <a:p>
            <a:pPr algn="ctr"/>
            <a:r>
              <a:rPr lang="zh-CN" altLang="en-US" dirty="0">
                <a:solidFill>
                  <a:schemeClr val="tx1">
                    <a:lumMod val="65000"/>
                    <a:lumOff val="35000"/>
                  </a:schemeClr>
                </a:solidFill>
                <a:latin typeface="+mn-ea"/>
              </a:rPr>
              <a:t>在此添加标题</a:t>
            </a:r>
            <a:endParaRPr lang="zh-CN" altLang="en-US" dirty="0">
              <a:solidFill>
                <a:schemeClr val="tx1">
                  <a:lumMod val="65000"/>
                  <a:lumOff val="35000"/>
                </a:schemeClr>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42"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1000"/>
                                        <p:tgtEl>
                                          <p:spTgt spid="31"/>
                                        </p:tgtEl>
                                      </p:cBhvr>
                                    </p:animEffect>
                                    <p:anim calcmode="lin" valueType="num">
                                      <p:cBhvr>
                                        <p:cTn id="18" dur="1000" fill="hold"/>
                                        <p:tgtEl>
                                          <p:spTgt spid="31"/>
                                        </p:tgtEl>
                                        <p:attrNameLst>
                                          <p:attrName>ppt_x</p:attrName>
                                        </p:attrNameLst>
                                      </p:cBhvr>
                                      <p:tavLst>
                                        <p:tav tm="0">
                                          <p:val>
                                            <p:strVal val="#ppt_x"/>
                                          </p:val>
                                        </p:tav>
                                        <p:tav tm="100000">
                                          <p:val>
                                            <p:strVal val="#ppt_x"/>
                                          </p:val>
                                        </p:tav>
                                      </p:tavLst>
                                    </p:anim>
                                    <p:anim calcmode="lin" valueType="num">
                                      <p:cBhvr>
                                        <p:cTn id="19" dur="1000" fill="hold"/>
                                        <p:tgtEl>
                                          <p:spTgt spid="31"/>
                                        </p:tgtEl>
                                        <p:attrNameLst>
                                          <p:attrName>ppt_y</p:attrName>
                                        </p:attrNameLst>
                                      </p:cBhvr>
                                      <p:tavLst>
                                        <p:tav tm="0">
                                          <p:val>
                                            <p:strVal val="#ppt_y+.1"/>
                                          </p:val>
                                        </p:tav>
                                        <p:tav tm="100000">
                                          <p:val>
                                            <p:strVal val="#ppt_y"/>
                                          </p:val>
                                        </p:tav>
                                      </p:tavLst>
                                    </p:anim>
                                  </p:childTnLst>
                                </p:cTn>
                              </p:par>
                            </p:childTnLst>
                          </p:cTn>
                        </p:par>
                        <p:par>
                          <p:cTn id="20" fill="hold">
                            <p:stCondLst>
                              <p:cond delay="1649"/>
                            </p:stCondLst>
                            <p:childTnLst>
                              <p:par>
                                <p:cTn id="21" presetID="10" presetClass="entr" presetSubtype="0" fill="hold" grpId="0"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149"/>
                            </p:stCondLst>
                            <p:childTnLst>
                              <p:par>
                                <p:cTn id="25" presetID="2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par>
                          <p:cTn id="28" fill="hold">
                            <p:stCondLst>
                              <p:cond delay="2649"/>
                            </p:stCondLst>
                            <p:childTnLst>
                              <p:par>
                                <p:cTn id="29" presetID="42" presetClass="entr" presetSubtype="0"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childTnLst>
                          </p:cTn>
                        </p:par>
                        <p:par>
                          <p:cTn id="34" fill="hold">
                            <p:stCondLst>
                              <p:cond delay="3649"/>
                            </p:stCondLst>
                            <p:childTnLst>
                              <p:par>
                                <p:cTn id="35" presetID="10" presetClass="entr" presetSubtype="0" fill="hold" grpId="0"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par>
                          <p:cTn id="38" fill="hold">
                            <p:stCondLst>
                              <p:cond delay="4149"/>
                            </p:stCondLst>
                            <p:childTnLst>
                              <p:par>
                                <p:cTn id="39" presetID="22" presetClass="entr" presetSubtype="8"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par>
                          <p:cTn id="42" fill="hold">
                            <p:stCondLst>
                              <p:cond delay="4649"/>
                            </p:stCondLst>
                            <p:childTnLst>
                              <p:par>
                                <p:cTn id="43" presetID="42" presetClass="entr" presetSubtype="0"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000"/>
                                        <p:tgtEl>
                                          <p:spTgt spid="33"/>
                                        </p:tgtEl>
                                      </p:cBhvr>
                                    </p:animEffect>
                                    <p:anim calcmode="lin" valueType="num">
                                      <p:cBhvr>
                                        <p:cTn id="46" dur="1000" fill="hold"/>
                                        <p:tgtEl>
                                          <p:spTgt spid="33"/>
                                        </p:tgtEl>
                                        <p:attrNameLst>
                                          <p:attrName>ppt_x</p:attrName>
                                        </p:attrNameLst>
                                      </p:cBhvr>
                                      <p:tavLst>
                                        <p:tav tm="0">
                                          <p:val>
                                            <p:strVal val="#ppt_x"/>
                                          </p:val>
                                        </p:tav>
                                        <p:tav tm="100000">
                                          <p:val>
                                            <p:strVal val="#ppt_x"/>
                                          </p:val>
                                        </p:tav>
                                      </p:tavLst>
                                    </p:anim>
                                    <p:anim calcmode="lin" valueType="num">
                                      <p:cBhvr>
                                        <p:cTn id="47" dur="1000" fill="hold"/>
                                        <p:tgtEl>
                                          <p:spTgt spid="33"/>
                                        </p:tgtEl>
                                        <p:attrNameLst>
                                          <p:attrName>ppt_y</p:attrName>
                                        </p:attrNameLst>
                                      </p:cBhvr>
                                      <p:tavLst>
                                        <p:tav tm="0">
                                          <p:val>
                                            <p:strVal val="#ppt_y+.1"/>
                                          </p:val>
                                        </p:tav>
                                        <p:tav tm="100000">
                                          <p:val>
                                            <p:strVal val="#ppt_y"/>
                                          </p:val>
                                        </p:tav>
                                      </p:tavLst>
                                    </p:anim>
                                  </p:childTnLst>
                                </p:cTn>
                              </p:par>
                            </p:childTnLst>
                          </p:cTn>
                        </p:par>
                        <p:par>
                          <p:cTn id="48" fill="hold">
                            <p:stCondLst>
                              <p:cond delay="5649"/>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6149"/>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6649"/>
                            </p:stCondLst>
                            <p:childTnLst>
                              <p:par>
                                <p:cTn id="57" presetID="10"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7149"/>
                            </p:stCondLst>
                            <p:childTnLst>
                              <p:par>
                                <p:cTn id="61" presetID="22" presetClass="entr" presetSubtype="1" fill="hold" grpId="0" nodeType="after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wipe(up)">
                                      <p:cBhvr>
                                        <p:cTn id="63"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1" grpId="0" animBg="1"/>
      <p:bldP spid="32" grpId="0" animBg="1"/>
      <p:bldP spid="33" grpId="0" animBg="1"/>
      <p:bldP spid="34" grpId="0"/>
      <p:bldP spid="35" grpId="0"/>
      <p:bldP spid="36" grpId="0"/>
      <p:bldP spid="37" grpId="0"/>
      <p:bldP spid="38" grpId="0"/>
      <p:bldP spid="39" grpId="0"/>
      <p:bldP spid="40" grpId="0"/>
      <p:bldP spid="4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934871"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感谢语</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42" name="组合 41"/>
          <p:cNvGrpSpPr/>
          <p:nvPr/>
        </p:nvGrpSpPr>
        <p:grpSpPr>
          <a:xfrm>
            <a:off x="615665" y="1701783"/>
            <a:ext cx="1177000" cy="627078"/>
            <a:chOff x="615665" y="1822246"/>
            <a:chExt cx="1177000" cy="627078"/>
          </a:xfrm>
        </p:grpSpPr>
        <p:sp>
          <p:nvSpPr>
            <p:cNvPr id="43" name="Oval 26"/>
            <p:cNvSpPr>
              <a:spLocks noChangeArrowheads="1"/>
            </p:cNvSpPr>
            <p:nvPr/>
          </p:nvSpPr>
          <p:spPr bwMode="auto">
            <a:xfrm rot="5566472">
              <a:off x="1646162" y="2141585"/>
              <a:ext cx="130261" cy="162744"/>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44" name="Oval 27"/>
            <p:cNvSpPr>
              <a:spLocks noChangeArrowheads="1"/>
            </p:cNvSpPr>
            <p:nvPr/>
          </p:nvSpPr>
          <p:spPr bwMode="auto">
            <a:xfrm rot="5566472">
              <a:off x="1623624" y="2047368"/>
              <a:ext cx="91299" cy="11022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45" name="Oval 28"/>
            <p:cNvSpPr>
              <a:spLocks noChangeArrowheads="1"/>
            </p:cNvSpPr>
            <p:nvPr/>
          </p:nvSpPr>
          <p:spPr bwMode="auto">
            <a:xfrm rot="5566472">
              <a:off x="1567058" y="1961221"/>
              <a:ext cx="79635" cy="9614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46" name="Oval 29"/>
            <p:cNvSpPr>
              <a:spLocks noChangeArrowheads="1"/>
            </p:cNvSpPr>
            <p:nvPr/>
          </p:nvSpPr>
          <p:spPr bwMode="auto">
            <a:xfrm rot="5566472">
              <a:off x="1517529" y="1895619"/>
              <a:ext cx="64249" cy="8076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47" name="Oval 32"/>
            <p:cNvSpPr>
              <a:spLocks noChangeArrowheads="1"/>
            </p:cNvSpPr>
            <p:nvPr/>
          </p:nvSpPr>
          <p:spPr bwMode="auto">
            <a:xfrm rot="5566472">
              <a:off x="1441186" y="1823029"/>
              <a:ext cx="64249" cy="8076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48" name="Freeform 33"/>
            <p:cNvSpPr>
              <a:spLocks noChangeArrowheads="1"/>
            </p:cNvSpPr>
            <p:nvPr/>
          </p:nvSpPr>
          <p:spPr bwMode="auto">
            <a:xfrm rot="6300000">
              <a:off x="795288" y="1642623"/>
              <a:ext cx="627078" cy="986323"/>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49" name="组合 48"/>
          <p:cNvGrpSpPr/>
          <p:nvPr/>
        </p:nvGrpSpPr>
        <p:grpSpPr>
          <a:xfrm>
            <a:off x="1199645" y="2197249"/>
            <a:ext cx="1177000" cy="627078"/>
            <a:chOff x="1199645" y="2317712"/>
            <a:chExt cx="1177000" cy="627078"/>
          </a:xfrm>
        </p:grpSpPr>
        <p:sp>
          <p:nvSpPr>
            <p:cNvPr id="50" name="Oval 35"/>
            <p:cNvSpPr>
              <a:spLocks noChangeArrowheads="1"/>
            </p:cNvSpPr>
            <p:nvPr/>
          </p:nvSpPr>
          <p:spPr bwMode="auto">
            <a:xfrm rot="16033528" flipV="1">
              <a:off x="2230142" y="2462706"/>
              <a:ext cx="130261" cy="162744"/>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1" name="Oval 36"/>
            <p:cNvSpPr>
              <a:spLocks noChangeArrowheads="1"/>
            </p:cNvSpPr>
            <p:nvPr/>
          </p:nvSpPr>
          <p:spPr bwMode="auto">
            <a:xfrm rot="16033528" flipV="1">
              <a:off x="2207604" y="2609445"/>
              <a:ext cx="91299" cy="11022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2" name="Oval 37"/>
            <p:cNvSpPr>
              <a:spLocks noChangeArrowheads="1"/>
            </p:cNvSpPr>
            <p:nvPr/>
          </p:nvSpPr>
          <p:spPr bwMode="auto">
            <a:xfrm rot="16033528" flipV="1">
              <a:off x="2151038" y="2709674"/>
              <a:ext cx="79635" cy="96140"/>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3" name="Oval 38"/>
            <p:cNvSpPr>
              <a:spLocks noChangeArrowheads="1"/>
            </p:cNvSpPr>
            <p:nvPr/>
          </p:nvSpPr>
          <p:spPr bwMode="auto">
            <a:xfrm rot="16033528" flipV="1">
              <a:off x="2101509" y="2790654"/>
              <a:ext cx="64249" cy="8076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4" name="Oval 39"/>
            <p:cNvSpPr>
              <a:spLocks noChangeArrowheads="1"/>
            </p:cNvSpPr>
            <p:nvPr/>
          </p:nvSpPr>
          <p:spPr bwMode="auto">
            <a:xfrm rot="16033528" flipV="1">
              <a:off x="2025166" y="2863244"/>
              <a:ext cx="64249" cy="80762"/>
            </a:xfrm>
            <a:prstGeom prst="ellipse">
              <a:avLst/>
            </a:prstGeom>
            <a:solidFill>
              <a:schemeClr val="accent2"/>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5" name="Freeform 40"/>
            <p:cNvSpPr>
              <a:spLocks noChangeArrowheads="1"/>
            </p:cNvSpPr>
            <p:nvPr/>
          </p:nvSpPr>
          <p:spPr bwMode="auto">
            <a:xfrm rot="15300000" flipV="1">
              <a:off x="1379268" y="2138089"/>
              <a:ext cx="627078" cy="986323"/>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56" name="组合 55"/>
          <p:cNvGrpSpPr/>
          <p:nvPr/>
        </p:nvGrpSpPr>
        <p:grpSpPr>
          <a:xfrm>
            <a:off x="2452909" y="1706280"/>
            <a:ext cx="1284180" cy="683866"/>
            <a:chOff x="2452909" y="1826743"/>
            <a:chExt cx="1284180" cy="683866"/>
          </a:xfrm>
        </p:grpSpPr>
        <p:sp>
          <p:nvSpPr>
            <p:cNvPr id="57" name="Oval 42"/>
            <p:cNvSpPr>
              <a:spLocks noChangeArrowheads="1"/>
            </p:cNvSpPr>
            <p:nvPr/>
          </p:nvSpPr>
          <p:spPr bwMode="auto">
            <a:xfrm rot="5566472">
              <a:off x="3577277" y="2175039"/>
              <a:ext cx="142058" cy="1775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8" name="Oval 43"/>
            <p:cNvSpPr>
              <a:spLocks noChangeArrowheads="1"/>
            </p:cNvSpPr>
            <p:nvPr/>
          </p:nvSpPr>
          <p:spPr bwMode="auto">
            <a:xfrm rot="5566472">
              <a:off x="3552662" y="2072295"/>
              <a:ext cx="99567" cy="12026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59" name="Oval 44"/>
            <p:cNvSpPr>
              <a:spLocks noChangeArrowheads="1"/>
            </p:cNvSpPr>
            <p:nvPr/>
          </p:nvSpPr>
          <p:spPr bwMode="auto">
            <a:xfrm rot="5566472">
              <a:off x="3490932" y="1978338"/>
              <a:ext cx="86846" cy="104895"/>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0" name="Oval 45"/>
            <p:cNvSpPr>
              <a:spLocks noChangeArrowheads="1"/>
            </p:cNvSpPr>
            <p:nvPr/>
          </p:nvSpPr>
          <p:spPr bwMode="auto">
            <a:xfrm rot="5566472">
              <a:off x="3436882" y="1906789"/>
              <a:ext cx="70068" cy="8811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1" name="Oval 46"/>
            <p:cNvSpPr>
              <a:spLocks noChangeArrowheads="1"/>
            </p:cNvSpPr>
            <p:nvPr/>
          </p:nvSpPr>
          <p:spPr bwMode="auto">
            <a:xfrm rot="5566472">
              <a:off x="3353580" y="1827613"/>
              <a:ext cx="70068" cy="8811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2" name="Freeform 47"/>
            <p:cNvSpPr>
              <a:spLocks noChangeArrowheads="1"/>
            </p:cNvSpPr>
            <p:nvPr/>
          </p:nvSpPr>
          <p:spPr bwMode="auto">
            <a:xfrm rot="6300000">
              <a:off x="2649050" y="1630602"/>
              <a:ext cx="683866" cy="1076148"/>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63" name="组合 62"/>
          <p:cNvGrpSpPr/>
          <p:nvPr/>
        </p:nvGrpSpPr>
        <p:grpSpPr>
          <a:xfrm>
            <a:off x="3034818" y="2163760"/>
            <a:ext cx="1284180" cy="683866"/>
            <a:chOff x="3034818" y="2284223"/>
            <a:chExt cx="1284180" cy="683866"/>
          </a:xfrm>
        </p:grpSpPr>
        <p:sp>
          <p:nvSpPr>
            <p:cNvPr id="64" name="Oval 49"/>
            <p:cNvSpPr>
              <a:spLocks noChangeArrowheads="1"/>
            </p:cNvSpPr>
            <p:nvPr/>
          </p:nvSpPr>
          <p:spPr bwMode="auto">
            <a:xfrm rot="16033528" flipV="1">
              <a:off x="4159186" y="2442226"/>
              <a:ext cx="142058" cy="177566"/>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5" name="Oval 50"/>
            <p:cNvSpPr>
              <a:spLocks noChangeArrowheads="1"/>
            </p:cNvSpPr>
            <p:nvPr/>
          </p:nvSpPr>
          <p:spPr bwMode="auto">
            <a:xfrm rot="16033528" flipV="1">
              <a:off x="4134571" y="2602276"/>
              <a:ext cx="99567" cy="120260"/>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6" name="Oval 51"/>
            <p:cNvSpPr>
              <a:spLocks noChangeArrowheads="1"/>
            </p:cNvSpPr>
            <p:nvPr/>
          </p:nvSpPr>
          <p:spPr bwMode="auto">
            <a:xfrm rot="16033528" flipV="1">
              <a:off x="4072841" y="2711598"/>
              <a:ext cx="86846" cy="104895"/>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7" name="Oval 52"/>
            <p:cNvSpPr>
              <a:spLocks noChangeArrowheads="1"/>
            </p:cNvSpPr>
            <p:nvPr/>
          </p:nvSpPr>
          <p:spPr bwMode="auto">
            <a:xfrm rot="16033528" flipV="1">
              <a:off x="4018791" y="2799925"/>
              <a:ext cx="70068" cy="8811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8" name="Oval 53"/>
            <p:cNvSpPr>
              <a:spLocks noChangeArrowheads="1"/>
            </p:cNvSpPr>
            <p:nvPr/>
          </p:nvSpPr>
          <p:spPr bwMode="auto">
            <a:xfrm rot="16033528" flipV="1">
              <a:off x="3935489" y="2879101"/>
              <a:ext cx="70068" cy="88117"/>
            </a:xfrm>
            <a:prstGeom prst="ellipse">
              <a:avLst/>
            </a:prstGeom>
            <a:solidFill>
              <a:schemeClr val="accent1"/>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69" name="Freeform 54"/>
            <p:cNvSpPr>
              <a:spLocks noChangeArrowheads="1"/>
            </p:cNvSpPr>
            <p:nvPr/>
          </p:nvSpPr>
          <p:spPr bwMode="auto">
            <a:xfrm rot="15300000" flipV="1">
              <a:off x="3230959" y="2088082"/>
              <a:ext cx="683866" cy="1076148"/>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70" name="组合 69"/>
          <p:cNvGrpSpPr/>
          <p:nvPr/>
        </p:nvGrpSpPr>
        <p:grpSpPr>
          <a:xfrm>
            <a:off x="4144932" y="1555246"/>
            <a:ext cx="1436114" cy="764650"/>
            <a:chOff x="4144932" y="1675709"/>
            <a:chExt cx="1436114" cy="764650"/>
          </a:xfrm>
        </p:grpSpPr>
        <p:sp>
          <p:nvSpPr>
            <p:cNvPr id="71" name="Oval 56"/>
            <p:cNvSpPr>
              <a:spLocks noChangeArrowheads="1"/>
            </p:cNvSpPr>
            <p:nvPr/>
          </p:nvSpPr>
          <p:spPr bwMode="auto">
            <a:xfrm rot="5566472">
              <a:off x="5402339" y="2065164"/>
              <a:ext cx="158839" cy="198574"/>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2" name="Oval 57"/>
            <p:cNvSpPr>
              <a:spLocks noChangeArrowheads="1"/>
            </p:cNvSpPr>
            <p:nvPr/>
          </p:nvSpPr>
          <p:spPr bwMode="auto">
            <a:xfrm rot="5566472">
              <a:off x="5374803" y="1950284"/>
              <a:ext cx="111329" cy="134488"/>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3" name="Oval 58"/>
            <p:cNvSpPr>
              <a:spLocks noChangeArrowheads="1"/>
            </p:cNvSpPr>
            <p:nvPr/>
          </p:nvSpPr>
          <p:spPr bwMode="auto">
            <a:xfrm rot="5566472">
              <a:off x="5305764" y="1845226"/>
              <a:ext cx="97105" cy="117306"/>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4" name="Oval 59"/>
            <p:cNvSpPr>
              <a:spLocks noChangeArrowheads="1"/>
            </p:cNvSpPr>
            <p:nvPr/>
          </p:nvSpPr>
          <p:spPr bwMode="auto">
            <a:xfrm rot="5566472">
              <a:off x="5245314" y="1765223"/>
              <a:ext cx="78345" cy="98542"/>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5" name="Oval 60"/>
            <p:cNvSpPr>
              <a:spLocks noChangeArrowheads="1"/>
            </p:cNvSpPr>
            <p:nvPr/>
          </p:nvSpPr>
          <p:spPr bwMode="auto">
            <a:xfrm rot="5566472">
              <a:off x="5152153" y="1676689"/>
              <a:ext cx="78345" cy="98542"/>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6" name="Freeform 61"/>
            <p:cNvSpPr>
              <a:spLocks noChangeArrowheads="1"/>
            </p:cNvSpPr>
            <p:nvPr/>
          </p:nvSpPr>
          <p:spPr bwMode="auto">
            <a:xfrm rot="6300000">
              <a:off x="4364343" y="1456298"/>
              <a:ext cx="764650" cy="1203471"/>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77" name="组合 76"/>
          <p:cNvGrpSpPr/>
          <p:nvPr/>
        </p:nvGrpSpPr>
        <p:grpSpPr>
          <a:xfrm>
            <a:off x="4857482" y="2159450"/>
            <a:ext cx="1436114" cy="764650"/>
            <a:chOff x="4857482" y="2279913"/>
            <a:chExt cx="1436114" cy="764650"/>
          </a:xfrm>
        </p:grpSpPr>
        <p:sp>
          <p:nvSpPr>
            <p:cNvPr id="78" name="Oval 63"/>
            <p:cNvSpPr>
              <a:spLocks noChangeArrowheads="1"/>
            </p:cNvSpPr>
            <p:nvPr/>
          </p:nvSpPr>
          <p:spPr bwMode="auto">
            <a:xfrm rot="16033528" flipV="1">
              <a:off x="6114889" y="2456533"/>
              <a:ext cx="158839" cy="198574"/>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79" name="Oval 64"/>
            <p:cNvSpPr>
              <a:spLocks noChangeArrowheads="1"/>
            </p:cNvSpPr>
            <p:nvPr/>
          </p:nvSpPr>
          <p:spPr bwMode="auto">
            <a:xfrm rot="16033528" flipV="1">
              <a:off x="6087353" y="2635498"/>
              <a:ext cx="111329" cy="134488"/>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0" name="Oval 65"/>
            <p:cNvSpPr>
              <a:spLocks noChangeArrowheads="1"/>
            </p:cNvSpPr>
            <p:nvPr/>
          </p:nvSpPr>
          <p:spPr bwMode="auto">
            <a:xfrm rot="16033528" flipV="1">
              <a:off x="6018314" y="2757739"/>
              <a:ext cx="97105" cy="117306"/>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1" name="Oval 66"/>
            <p:cNvSpPr>
              <a:spLocks noChangeArrowheads="1"/>
            </p:cNvSpPr>
            <p:nvPr/>
          </p:nvSpPr>
          <p:spPr bwMode="auto">
            <a:xfrm rot="16033528" flipV="1">
              <a:off x="5957864" y="2856506"/>
              <a:ext cx="78345" cy="98542"/>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2" name="Oval 67"/>
            <p:cNvSpPr>
              <a:spLocks noChangeArrowheads="1"/>
            </p:cNvSpPr>
            <p:nvPr/>
          </p:nvSpPr>
          <p:spPr bwMode="auto">
            <a:xfrm rot="16033528" flipV="1">
              <a:off x="5864703" y="2945040"/>
              <a:ext cx="78345" cy="98542"/>
            </a:xfrm>
            <a:prstGeom prst="ellipse">
              <a:avLst/>
            </a:prstGeom>
            <a:solidFill>
              <a:schemeClr val="accent4"/>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3" name="Freeform 68"/>
            <p:cNvSpPr>
              <a:spLocks noChangeArrowheads="1"/>
            </p:cNvSpPr>
            <p:nvPr/>
          </p:nvSpPr>
          <p:spPr bwMode="auto">
            <a:xfrm rot="15300000" flipV="1">
              <a:off x="5076893" y="2060502"/>
              <a:ext cx="764650" cy="1203471"/>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4"/>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84" name="组合 83"/>
          <p:cNvGrpSpPr/>
          <p:nvPr/>
        </p:nvGrpSpPr>
        <p:grpSpPr>
          <a:xfrm>
            <a:off x="6132909" y="1491630"/>
            <a:ext cx="1625536" cy="866230"/>
            <a:chOff x="6132909" y="1612093"/>
            <a:chExt cx="1625536" cy="866230"/>
          </a:xfrm>
        </p:grpSpPr>
        <p:sp>
          <p:nvSpPr>
            <p:cNvPr id="85" name="Oval 70"/>
            <p:cNvSpPr>
              <a:spLocks noChangeArrowheads="1"/>
            </p:cNvSpPr>
            <p:nvPr/>
          </p:nvSpPr>
          <p:spPr bwMode="auto">
            <a:xfrm rot="5566472">
              <a:off x="7556094" y="2053198"/>
              <a:ext cx="179940" cy="224763"/>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6" name="Oval 71"/>
            <p:cNvSpPr>
              <a:spLocks noChangeArrowheads="1"/>
            </p:cNvSpPr>
            <p:nvPr/>
          </p:nvSpPr>
          <p:spPr bwMode="auto">
            <a:xfrm rot="5566472">
              <a:off x="7524980" y="1923047"/>
              <a:ext cx="126119" cy="152225"/>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7" name="Oval 72"/>
            <p:cNvSpPr>
              <a:spLocks noChangeArrowheads="1"/>
            </p:cNvSpPr>
            <p:nvPr/>
          </p:nvSpPr>
          <p:spPr bwMode="auto">
            <a:xfrm rot="5566472">
              <a:off x="7446866" y="1804050"/>
              <a:ext cx="110005" cy="132776"/>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8" name="Oval 73"/>
            <p:cNvSpPr>
              <a:spLocks noChangeArrowheads="1"/>
            </p:cNvSpPr>
            <p:nvPr/>
          </p:nvSpPr>
          <p:spPr bwMode="auto">
            <a:xfrm rot="5566472">
              <a:off x="7378469" y="1713432"/>
              <a:ext cx="88753" cy="111538"/>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89" name="Oval 74"/>
            <p:cNvSpPr>
              <a:spLocks noChangeArrowheads="1"/>
            </p:cNvSpPr>
            <p:nvPr/>
          </p:nvSpPr>
          <p:spPr bwMode="auto">
            <a:xfrm rot="5566472">
              <a:off x="7273038" y="1613165"/>
              <a:ext cx="88753" cy="111538"/>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0" name="Freeform 75"/>
            <p:cNvSpPr>
              <a:spLocks noChangeArrowheads="1"/>
            </p:cNvSpPr>
            <p:nvPr/>
          </p:nvSpPr>
          <p:spPr bwMode="auto">
            <a:xfrm rot="6300000">
              <a:off x="6380889" y="1364113"/>
              <a:ext cx="866230" cy="1362190"/>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grpSp>
        <p:nvGrpSpPr>
          <p:cNvPr id="91" name="组合 90"/>
          <p:cNvGrpSpPr/>
          <p:nvPr/>
        </p:nvGrpSpPr>
        <p:grpSpPr>
          <a:xfrm>
            <a:off x="6939434" y="2176042"/>
            <a:ext cx="1625536" cy="866230"/>
            <a:chOff x="6939434" y="2296505"/>
            <a:chExt cx="1625536" cy="866230"/>
          </a:xfrm>
        </p:grpSpPr>
        <p:sp>
          <p:nvSpPr>
            <p:cNvPr id="92" name="Oval 77"/>
            <p:cNvSpPr>
              <a:spLocks noChangeArrowheads="1"/>
            </p:cNvSpPr>
            <p:nvPr/>
          </p:nvSpPr>
          <p:spPr bwMode="auto">
            <a:xfrm rot="16033528" flipV="1">
              <a:off x="8362619" y="2496868"/>
              <a:ext cx="179940" cy="224763"/>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3" name="Oval 78"/>
            <p:cNvSpPr>
              <a:spLocks noChangeArrowheads="1"/>
            </p:cNvSpPr>
            <p:nvPr/>
          </p:nvSpPr>
          <p:spPr bwMode="auto">
            <a:xfrm rot="16033528" flipV="1">
              <a:off x="8331505" y="2699555"/>
              <a:ext cx="126119" cy="152225"/>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4" name="Oval 79"/>
            <p:cNvSpPr>
              <a:spLocks noChangeArrowheads="1"/>
            </p:cNvSpPr>
            <p:nvPr/>
          </p:nvSpPr>
          <p:spPr bwMode="auto">
            <a:xfrm rot="16033528" flipV="1">
              <a:off x="8253391" y="2838002"/>
              <a:ext cx="110005" cy="132776"/>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5" name="Oval 80"/>
            <p:cNvSpPr>
              <a:spLocks noChangeArrowheads="1"/>
            </p:cNvSpPr>
            <p:nvPr/>
          </p:nvSpPr>
          <p:spPr bwMode="auto">
            <a:xfrm rot="16033528" flipV="1">
              <a:off x="8184994" y="2949858"/>
              <a:ext cx="88753" cy="111538"/>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6" name="Oval 81"/>
            <p:cNvSpPr>
              <a:spLocks noChangeArrowheads="1"/>
            </p:cNvSpPr>
            <p:nvPr/>
          </p:nvSpPr>
          <p:spPr bwMode="auto">
            <a:xfrm rot="16033528" flipV="1">
              <a:off x="8079563" y="3050125"/>
              <a:ext cx="88753" cy="111538"/>
            </a:xfrm>
            <a:prstGeom prst="ellipse">
              <a:avLst/>
            </a:prstGeom>
            <a:solidFill>
              <a:schemeClr val="accent3"/>
            </a:solidFill>
            <a:ln>
              <a:noFill/>
            </a:ln>
            <a:effectLst/>
            <a:extLst>
              <a:ext uri="{91240B29-F687-4F45-9708-019B960494DF}">
                <a14:hiddenLine xmlns:a14="http://schemas.microsoft.com/office/drawing/2010/main" w="9525">
                  <a:solidFill>
                    <a:srgbClr val="000000"/>
                  </a:solidFill>
                  <a:rou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sp>
          <p:nvSpPr>
            <p:cNvPr id="97" name="Freeform 82"/>
            <p:cNvSpPr>
              <a:spLocks noChangeArrowheads="1"/>
            </p:cNvSpPr>
            <p:nvPr/>
          </p:nvSpPr>
          <p:spPr bwMode="auto">
            <a:xfrm rot="15300000" flipV="1">
              <a:off x="7187414" y="2048525"/>
              <a:ext cx="866230" cy="1362190"/>
            </a:xfrm>
            <a:custGeom>
              <a:avLst/>
              <a:gdLst>
                <a:gd name="T0" fmla="*/ 631801 w 1467305"/>
                <a:gd name="T1" fmla="*/ 891166 h 2309075"/>
                <a:gd name="T2" fmla="*/ 669995 w 1467305"/>
                <a:gd name="T3" fmla="*/ 757491 h 2309075"/>
                <a:gd name="T4" fmla="*/ 860968 w 1467305"/>
                <a:gd name="T5" fmla="*/ 547430 h 2309075"/>
                <a:gd name="T6" fmla="*/ 899162 w 1467305"/>
                <a:gd name="T7" fmla="*/ 289629 h 2309075"/>
                <a:gd name="T8" fmla="*/ 794128 w 1467305"/>
                <a:gd name="T9" fmla="*/ 89116 h 2309075"/>
                <a:gd name="T10" fmla="*/ 555412 w 1467305"/>
                <a:gd name="T11" fmla="*/ 60472 h 2309075"/>
                <a:gd name="T12" fmla="*/ 106627 w 1467305"/>
                <a:gd name="T13" fmla="*/ 451948 h 2309075"/>
                <a:gd name="T14" fmla="*/ 20689 w 1467305"/>
                <a:gd name="T15" fmla="*/ 805232 h 2309075"/>
                <a:gd name="T16" fmla="*/ 230759 w 1467305"/>
                <a:gd name="T17" fmla="*/ 1320835 h 2309075"/>
                <a:gd name="T18" fmla="*/ 679544 w 1467305"/>
                <a:gd name="T19" fmla="*/ 2017854 h 2309075"/>
                <a:gd name="T20" fmla="*/ 946906 w 1467305"/>
                <a:gd name="T21" fmla="*/ 2266108 h 2309075"/>
                <a:gd name="T22" fmla="*/ 1204718 w 1467305"/>
                <a:gd name="T23" fmla="*/ 2275656 h 2309075"/>
                <a:gd name="T24" fmla="*/ 1405239 w 1467305"/>
                <a:gd name="T25" fmla="*/ 2103788 h 2309075"/>
                <a:gd name="T26" fmla="*/ 1462531 w 1467305"/>
                <a:gd name="T27" fmla="*/ 1884179 h 2309075"/>
                <a:gd name="T28" fmla="*/ 1376594 w 1467305"/>
                <a:gd name="T29" fmla="*/ 1655022 h 2309075"/>
                <a:gd name="T30" fmla="*/ 1166524 w 1467305"/>
                <a:gd name="T31" fmla="*/ 1530896 h 2309075"/>
                <a:gd name="T32" fmla="*/ 946906 w 1467305"/>
                <a:gd name="T33" fmla="*/ 1483155 h 2309075"/>
                <a:gd name="T34" fmla="*/ 765482 w 1467305"/>
                <a:gd name="T35" fmla="*/ 1349480 h 2309075"/>
                <a:gd name="T36" fmla="*/ 631801 w 1467305"/>
                <a:gd name="T37" fmla="*/ 1063034 h 2309075"/>
                <a:gd name="T38" fmla="*/ 631801 w 1467305"/>
                <a:gd name="T39" fmla="*/ 891166 h 23090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467305"/>
                <a:gd name="T61" fmla="*/ 0 h 2309075"/>
                <a:gd name="T62" fmla="*/ 1467305 w 1467305"/>
                <a:gd name="T63" fmla="*/ 2309075 h 23090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467305" h="2309075">
                  <a:moveTo>
                    <a:pt x="631801" y="891166"/>
                  </a:moveTo>
                  <a:cubicBezTo>
                    <a:pt x="641342" y="827542"/>
                    <a:pt x="644500" y="814780"/>
                    <a:pt x="669995" y="757491"/>
                  </a:cubicBezTo>
                  <a:cubicBezTo>
                    <a:pt x="708190" y="700202"/>
                    <a:pt x="822774" y="625407"/>
                    <a:pt x="860968" y="547430"/>
                  </a:cubicBezTo>
                  <a:cubicBezTo>
                    <a:pt x="899162" y="469453"/>
                    <a:pt x="910302" y="366015"/>
                    <a:pt x="899162" y="289629"/>
                  </a:cubicBezTo>
                  <a:cubicBezTo>
                    <a:pt x="888022" y="213243"/>
                    <a:pt x="851420" y="127309"/>
                    <a:pt x="794128" y="89116"/>
                  </a:cubicBezTo>
                  <a:cubicBezTo>
                    <a:pt x="736836" y="50923"/>
                    <a:pt x="669995" y="0"/>
                    <a:pt x="555412" y="60472"/>
                  </a:cubicBezTo>
                  <a:cubicBezTo>
                    <a:pt x="440829" y="120944"/>
                    <a:pt x="195748" y="327821"/>
                    <a:pt x="106627" y="451948"/>
                  </a:cubicBezTo>
                  <a:cubicBezTo>
                    <a:pt x="17507" y="576075"/>
                    <a:pt x="0" y="660418"/>
                    <a:pt x="20689" y="805232"/>
                  </a:cubicBezTo>
                  <a:cubicBezTo>
                    <a:pt x="41378" y="950046"/>
                    <a:pt x="120950" y="1118731"/>
                    <a:pt x="230759" y="1320835"/>
                  </a:cubicBezTo>
                  <a:cubicBezTo>
                    <a:pt x="340568" y="1522939"/>
                    <a:pt x="560186" y="1860309"/>
                    <a:pt x="679544" y="2017854"/>
                  </a:cubicBezTo>
                  <a:cubicBezTo>
                    <a:pt x="798902" y="2175399"/>
                    <a:pt x="859377" y="2223141"/>
                    <a:pt x="946906" y="2266108"/>
                  </a:cubicBezTo>
                  <a:cubicBezTo>
                    <a:pt x="1034435" y="2309075"/>
                    <a:pt x="1128329" y="2302709"/>
                    <a:pt x="1204718" y="2275656"/>
                  </a:cubicBezTo>
                  <a:cubicBezTo>
                    <a:pt x="1281107" y="2248603"/>
                    <a:pt x="1362270" y="2169034"/>
                    <a:pt x="1405239" y="2103788"/>
                  </a:cubicBezTo>
                  <a:cubicBezTo>
                    <a:pt x="1448208" y="2038542"/>
                    <a:pt x="1467305" y="1958973"/>
                    <a:pt x="1462531" y="1884179"/>
                  </a:cubicBezTo>
                  <a:cubicBezTo>
                    <a:pt x="1457757" y="1809385"/>
                    <a:pt x="1425928" y="1713902"/>
                    <a:pt x="1376594" y="1655022"/>
                  </a:cubicBezTo>
                  <a:cubicBezTo>
                    <a:pt x="1327260" y="1596142"/>
                    <a:pt x="1238139" y="1559541"/>
                    <a:pt x="1166524" y="1530896"/>
                  </a:cubicBezTo>
                  <a:cubicBezTo>
                    <a:pt x="1094909" y="1502251"/>
                    <a:pt x="1013746" y="1513391"/>
                    <a:pt x="946906" y="1483155"/>
                  </a:cubicBezTo>
                  <a:cubicBezTo>
                    <a:pt x="880066" y="1452919"/>
                    <a:pt x="817999" y="1419500"/>
                    <a:pt x="765482" y="1349480"/>
                  </a:cubicBezTo>
                  <a:cubicBezTo>
                    <a:pt x="712965" y="1279460"/>
                    <a:pt x="654081" y="1139420"/>
                    <a:pt x="631801" y="1063034"/>
                  </a:cubicBezTo>
                  <a:cubicBezTo>
                    <a:pt x="615871" y="945373"/>
                    <a:pt x="625435" y="942090"/>
                    <a:pt x="631801" y="891166"/>
                  </a:cubicBezTo>
                  <a:close/>
                </a:path>
              </a:pathLst>
            </a:custGeom>
            <a:solidFill>
              <a:schemeClr val="accent3"/>
            </a:solidFill>
            <a:ln>
              <a:noFill/>
            </a:ln>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MS PGothic" panose="020B0600070205080204" pitchFamily="34" charset="-128"/>
                </a:defRPr>
              </a:lvl1pPr>
              <a:lvl2pPr marL="37931725" indent="-37474525">
                <a:defRPr>
                  <a:solidFill>
                    <a:schemeClr val="tx1"/>
                  </a:solidFill>
                  <a:latin typeface="Calibri" panose="020F0502020204030204" pitchFamily="34" charset="0"/>
                  <a:ea typeface="MS PGothic" panose="020B0600070205080204" pitchFamily="34" charset="-128"/>
                </a:defRPr>
              </a:lvl2pPr>
              <a:lvl3pPr>
                <a:defRPr>
                  <a:solidFill>
                    <a:schemeClr val="tx1"/>
                  </a:solidFill>
                  <a:latin typeface="Calibri" panose="020F0502020204030204" pitchFamily="34" charset="0"/>
                  <a:ea typeface="MS PGothic" panose="020B0600070205080204" pitchFamily="34" charset="-128"/>
                </a:defRPr>
              </a:lvl3pPr>
              <a:lvl4pPr>
                <a:defRPr>
                  <a:solidFill>
                    <a:schemeClr val="tx1"/>
                  </a:solidFill>
                  <a:latin typeface="Calibri" panose="020F0502020204030204" pitchFamily="34" charset="0"/>
                  <a:ea typeface="MS PGothic" panose="020B0600070205080204" pitchFamily="34" charset="-128"/>
                </a:defRPr>
              </a:lvl4pPr>
              <a:lvl5pPr>
                <a:defRPr>
                  <a:solidFill>
                    <a:schemeClr val="tx1"/>
                  </a:solidFill>
                  <a:latin typeface="Calibri" panose="020F0502020204030204" pitchFamily="34" charset="0"/>
                  <a:ea typeface="MS PGothic" panose="020B0600070205080204" pitchFamily="34" charset="-128"/>
                </a:defRPr>
              </a:lvl5pPr>
              <a:lvl6pPr marL="4572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6pPr>
              <a:lvl7pPr marL="9144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7pPr>
              <a:lvl8pPr marL="13716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8pPr>
              <a:lvl9pPr marL="1828800" fontAlgn="base">
                <a:spcBef>
                  <a:spcPct val="0"/>
                </a:spcBef>
                <a:spcAft>
                  <a:spcPct val="0"/>
                </a:spcAft>
                <a:defRPr>
                  <a:solidFill>
                    <a:schemeClr val="tx1"/>
                  </a:solidFill>
                  <a:latin typeface="Calibri" panose="020F0502020204030204" pitchFamily="34" charset="0"/>
                  <a:ea typeface="MS PGothic" panose="020B0600070205080204" pitchFamily="34" charset="-128"/>
                </a:defRPr>
              </a:lvl9pPr>
            </a:lstStyle>
            <a:p>
              <a:pPr algn="ctr"/>
              <a:endParaRPr lang="id-ID" altLang="id-ID" sz="1015">
                <a:solidFill>
                  <a:srgbClr val="FFFFFF"/>
                </a:solidFill>
                <a:latin typeface="+mn-lt"/>
                <a:ea typeface="+mn-ea"/>
                <a:cs typeface="+mn-ea"/>
                <a:sym typeface="+mn-lt"/>
              </a:endParaRPr>
            </a:p>
          </p:txBody>
        </p:sp>
      </p:grpSp>
      <p:sp>
        <p:nvSpPr>
          <p:cNvPr id="98" name="Content Placeholder 2"/>
          <p:cNvSpPr txBox="1"/>
          <p:nvPr/>
        </p:nvSpPr>
        <p:spPr>
          <a:xfrm>
            <a:off x="734776" y="3459399"/>
            <a:ext cx="7674448" cy="687791"/>
          </a:xfrm>
          <a:prstGeom prst="rect">
            <a:avLst/>
          </a:prstGeom>
        </p:spPr>
        <p:txBody>
          <a:bodyPr vert="horz" lIns="91238" tIns="45619" rIns="91238" bIns="45619"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27000"/>
              </a:lnSpc>
              <a:buNone/>
              <a:defRPr/>
            </a:pPr>
            <a:r>
              <a:rPr lang="zh-CN" altLang="en-US" sz="1100" dirty="0">
                <a:solidFill>
                  <a:schemeClr val="tx1">
                    <a:lumMod val="65000"/>
                    <a:lumOff val="35000"/>
                  </a:schemeClr>
                </a:solidFill>
                <a:cs typeface="+mn-ea"/>
                <a:sym typeface="+mn-lt"/>
              </a:rPr>
              <a:t>单击此处添加文本，本模版所有图形线条及其相应素材均可自由编辑、改色、替换，建议您在展示时字体选择微软雅黑。单击此处添加文本，本模版所有图形线条及其相应素材均可自由编辑、改色、替换，建议您在展示时字体选择微软雅黑</a:t>
            </a:r>
            <a:r>
              <a:rPr lang="zh-CN" altLang="en-US" sz="1100" dirty="0" smtClean="0">
                <a:solidFill>
                  <a:schemeClr val="tx1">
                    <a:lumMod val="65000"/>
                    <a:lumOff val="35000"/>
                  </a:schemeClr>
                </a:solidFill>
                <a:cs typeface="+mn-ea"/>
                <a:sym typeface="+mn-lt"/>
              </a:rPr>
              <a:t>。</a:t>
            </a:r>
            <a:endParaRPr lang="zh-CN" altLang="en-US" sz="11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00"/>
                            </p:stCondLst>
                            <p:childTnLst>
                              <p:par>
                                <p:cTn id="15" presetID="10" presetClass="entr" presetSubtype="0" fill="hold" nodeType="after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fade">
                                      <p:cBhvr>
                                        <p:cTn id="17" dur="500"/>
                                        <p:tgtEl>
                                          <p:spTgt spid="42"/>
                                        </p:tgtEl>
                                      </p:cBhvr>
                                    </p:animEffect>
                                  </p:childTnLst>
                                </p:cTn>
                              </p:par>
                            </p:childTnLst>
                          </p:cTn>
                        </p:par>
                        <p:par>
                          <p:cTn id="18" fill="hold">
                            <p:stCondLst>
                              <p:cond delay="1100"/>
                            </p:stCondLst>
                            <p:childTnLst>
                              <p:par>
                                <p:cTn id="19" presetID="10" presetClass="entr" presetSubtype="0" fill="hold"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childTnLst>
                          </p:cTn>
                        </p:par>
                        <p:par>
                          <p:cTn id="22" fill="hold">
                            <p:stCondLst>
                              <p:cond delay="1600"/>
                            </p:stCondLst>
                            <p:childTnLst>
                              <p:par>
                                <p:cTn id="23" presetID="10" presetClass="entr" presetSubtype="0"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childTnLst>
                          </p:cTn>
                        </p:par>
                        <p:par>
                          <p:cTn id="26" fill="hold">
                            <p:stCondLst>
                              <p:cond delay="2100"/>
                            </p:stCondLst>
                            <p:childTnLst>
                              <p:par>
                                <p:cTn id="27" presetID="10" presetClass="entr" presetSubtype="0"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fade">
                                      <p:cBhvr>
                                        <p:cTn id="29" dur="500"/>
                                        <p:tgtEl>
                                          <p:spTgt spid="63"/>
                                        </p:tgtEl>
                                      </p:cBhvr>
                                    </p:animEffect>
                                  </p:childTnLst>
                                </p:cTn>
                              </p:par>
                            </p:childTnLst>
                          </p:cTn>
                        </p:par>
                        <p:par>
                          <p:cTn id="30" fill="hold">
                            <p:stCondLst>
                              <p:cond delay="2600"/>
                            </p:stCondLst>
                            <p:childTnLst>
                              <p:par>
                                <p:cTn id="31" presetID="10" presetClass="entr" presetSubtype="0" fill="hold" nodeType="after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fade">
                                      <p:cBhvr>
                                        <p:cTn id="33" dur="500"/>
                                        <p:tgtEl>
                                          <p:spTgt spid="70"/>
                                        </p:tgtEl>
                                      </p:cBhvr>
                                    </p:animEffect>
                                  </p:childTnLst>
                                </p:cTn>
                              </p:par>
                            </p:childTnLst>
                          </p:cTn>
                        </p:par>
                        <p:par>
                          <p:cTn id="34" fill="hold">
                            <p:stCondLst>
                              <p:cond delay="3100"/>
                            </p:stCondLst>
                            <p:childTnLst>
                              <p:par>
                                <p:cTn id="35" presetID="10" presetClass="entr" presetSubtype="0"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fade">
                                      <p:cBhvr>
                                        <p:cTn id="37" dur="500"/>
                                        <p:tgtEl>
                                          <p:spTgt spid="77"/>
                                        </p:tgtEl>
                                      </p:cBhvr>
                                    </p:animEffect>
                                  </p:childTnLst>
                                </p:cTn>
                              </p:par>
                            </p:childTnLst>
                          </p:cTn>
                        </p:par>
                        <p:par>
                          <p:cTn id="38" fill="hold">
                            <p:stCondLst>
                              <p:cond delay="3600"/>
                            </p:stCondLst>
                            <p:childTnLst>
                              <p:par>
                                <p:cTn id="39" presetID="10" presetClass="entr" presetSubtype="0" fill="hold" nodeType="afterEffect">
                                  <p:stCondLst>
                                    <p:cond delay="0"/>
                                  </p:stCondLst>
                                  <p:childTnLst>
                                    <p:set>
                                      <p:cBhvr>
                                        <p:cTn id="40" dur="1" fill="hold">
                                          <p:stCondLst>
                                            <p:cond delay="0"/>
                                          </p:stCondLst>
                                        </p:cTn>
                                        <p:tgtEl>
                                          <p:spTgt spid="84"/>
                                        </p:tgtEl>
                                        <p:attrNameLst>
                                          <p:attrName>style.visibility</p:attrName>
                                        </p:attrNameLst>
                                      </p:cBhvr>
                                      <p:to>
                                        <p:strVal val="visible"/>
                                      </p:to>
                                    </p:set>
                                    <p:animEffect transition="in" filter="fade">
                                      <p:cBhvr>
                                        <p:cTn id="41" dur="500"/>
                                        <p:tgtEl>
                                          <p:spTgt spid="84"/>
                                        </p:tgtEl>
                                      </p:cBhvr>
                                    </p:animEffect>
                                  </p:childTnLst>
                                </p:cTn>
                              </p:par>
                            </p:childTnLst>
                          </p:cTn>
                        </p:par>
                        <p:par>
                          <p:cTn id="42" fill="hold">
                            <p:stCondLst>
                              <p:cond delay="4100"/>
                            </p:stCondLst>
                            <p:childTnLst>
                              <p:par>
                                <p:cTn id="43" presetID="10" presetClass="entr" presetSubtype="0" fill="hold" nodeType="afterEffect">
                                  <p:stCondLst>
                                    <p:cond delay="0"/>
                                  </p:stCondLst>
                                  <p:childTnLst>
                                    <p:set>
                                      <p:cBhvr>
                                        <p:cTn id="44" dur="1" fill="hold">
                                          <p:stCondLst>
                                            <p:cond delay="0"/>
                                          </p:stCondLst>
                                        </p:cTn>
                                        <p:tgtEl>
                                          <p:spTgt spid="91"/>
                                        </p:tgtEl>
                                        <p:attrNameLst>
                                          <p:attrName>style.visibility</p:attrName>
                                        </p:attrNameLst>
                                      </p:cBhvr>
                                      <p:to>
                                        <p:strVal val="visible"/>
                                      </p:to>
                                    </p:set>
                                    <p:animEffect transition="in" filter="fade">
                                      <p:cBhvr>
                                        <p:cTn id="45" dur="500"/>
                                        <p:tgtEl>
                                          <p:spTgt spid="91"/>
                                        </p:tgtEl>
                                      </p:cBhvr>
                                    </p:animEffect>
                                  </p:childTnLst>
                                </p:cTn>
                              </p:par>
                            </p:childTnLst>
                          </p:cTn>
                        </p:par>
                        <p:par>
                          <p:cTn id="46" fill="hold">
                            <p:stCondLst>
                              <p:cond delay="4600"/>
                            </p:stCondLst>
                            <p:childTnLst>
                              <p:par>
                                <p:cTn id="47" presetID="22" presetClass="entr" presetSubtype="1" fill="hold" grpId="0" nodeType="afterEffect">
                                  <p:stCondLst>
                                    <p:cond delay="0"/>
                                  </p:stCondLst>
                                  <p:childTnLst>
                                    <p:set>
                                      <p:cBhvr>
                                        <p:cTn id="48" dur="1" fill="hold">
                                          <p:stCondLst>
                                            <p:cond delay="0"/>
                                          </p:stCondLst>
                                        </p:cTn>
                                        <p:tgtEl>
                                          <p:spTgt spid="98"/>
                                        </p:tgtEl>
                                        <p:attrNameLst>
                                          <p:attrName>style.visibility</p:attrName>
                                        </p:attrNameLst>
                                      </p:cBhvr>
                                      <p:to>
                                        <p:strVal val="visible"/>
                                      </p:to>
                                    </p:set>
                                    <p:animEffect transition="in" filter="wipe(up)">
                                      <p:cBhvr>
                                        <p:cTn id="49"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9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1956777"/>
            <a:ext cx="7165168" cy="830997"/>
          </a:xfrm>
          <a:prstGeom prst="rect">
            <a:avLst/>
          </a:prstGeom>
        </p:spPr>
        <p:txBody>
          <a:bodyPr wrap="square">
            <a:spAutoFit/>
          </a:bodyPr>
          <a:lstStyle/>
          <a:p>
            <a:pPr algn="ctr"/>
            <a:r>
              <a:rPr lang="zh-CN" altLang="en-US" sz="4800" b="1" dirty="0" smtClean="0">
                <a:solidFill>
                  <a:schemeClr val="accent1"/>
                </a:solidFill>
                <a:latin typeface="+mn-ea"/>
              </a:rPr>
              <a:t>演讲完毕感谢聆听</a:t>
            </a:r>
            <a:endParaRPr lang="zh-CN" altLang="en-US" sz="4800" b="1" dirty="0">
              <a:solidFill>
                <a:schemeClr val="accent1"/>
              </a:solidFill>
              <a:latin typeface="+mn-ea"/>
            </a:endParaRPr>
          </a:p>
        </p:txBody>
      </p:sp>
      <p:sp>
        <p:nvSpPr>
          <p:cNvPr id="13" name="矩形 12"/>
          <p:cNvSpPr/>
          <p:nvPr/>
        </p:nvSpPr>
        <p:spPr>
          <a:xfrm>
            <a:off x="1133607" y="2715766"/>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347614"/>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LOGO</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grpSp>
        <p:nvGrpSpPr>
          <p:cNvPr id="18" name="组合 17"/>
          <p:cNvGrpSpPr/>
          <p:nvPr/>
        </p:nvGrpSpPr>
        <p:grpSpPr>
          <a:xfrm>
            <a:off x="3277063" y="3507854"/>
            <a:ext cx="2589875" cy="288032"/>
            <a:chOff x="1822746" y="3435846"/>
            <a:chExt cx="2589875" cy="288032"/>
          </a:xfrm>
        </p:grpSpPr>
        <p:sp>
          <p:nvSpPr>
            <p:cNvPr id="21" name="圆角矩形 20"/>
            <p:cNvSpPr/>
            <p:nvPr/>
          </p:nvSpPr>
          <p:spPr>
            <a:xfrm>
              <a:off x="3192330" y="3435846"/>
              <a:ext cx="1220291" cy="288032"/>
            </a:xfrm>
            <a:prstGeom prst="roundRect">
              <a:avLst>
                <a:gd name="adj" fmla="val 35535"/>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latin typeface="方正清刻本悦宋简体" panose="02000000000000000000" pitchFamily="2" charset="-122"/>
                  <a:ea typeface="方正清刻本悦宋简体" panose="02000000000000000000" pitchFamily="2" charset="-122"/>
                  <a:cs typeface="+mn-ea"/>
                </a:rPr>
                <a:t>导师：代名词</a:t>
              </a:r>
              <a:endParaRPr lang="zh-CN" altLang="en-US" sz="1200" dirty="0">
                <a:latin typeface="方正清刻本悦宋简体" panose="02000000000000000000" pitchFamily="2" charset="-122"/>
                <a:ea typeface="方正清刻本悦宋简体" panose="02000000000000000000" pitchFamily="2" charset="-122"/>
                <a:cs typeface="+mn-ea"/>
              </a:endParaRPr>
            </a:p>
          </p:txBody>
        </p:sp>
        <p:sp>
          <p:nvSpPr>
            <p:cNvPr id="22" name="圆角矩形 21"/>
            <p:cNvSpPr/>
            <p:nvPr/>
          </p:nvSpPr>
          <p:spPr>
            <a:xfrm>
              <a:off x="1822746" y="3435846"/>
              <a:ext cx="1220291" cy="288032"/>
            </a:xfrm>
            <a:prstGeom prst="roundRect">
              <a:avLst>
                <a:gd name="adj" fmla="val 35535"/>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200" dirty="0">
                  <a:latin typeface="方正清刻本悦宋简体" panose="02000000000000000000" pitchFamily="2" charset="-122"/>
                  <a:ea typeface="方正清刻本悦宋简体" panose="02000000000000000000" pitchFamily="2" charset="-122"/>
                  <a:cs typeface="+mn-ea"/>
                </a:rPr>
                <a:t>答辩：</a:t>
              </a:r>
              <a:r>
                <a:rPr lang="zh-CN" altLang="en-US" sz="1200" dirty="0" smtClean="0">
                  <a:latin typeface="方正清刻本悦宋简体" panose="02000000000000000000" pitchFamily="2" charset="-122"/>
                  <a:ea typeface="方正清刻本悦宋简体" panose="02000000000000000000" pitchFamily="2" charset="-122"/>
                  <a:cs typeface="+mn-ea"/>
                </a:rPr>
                <a:t>代名词</a:t>
              </a:r>
              <a:endParaRPr lang="zh-CN" altLang="en-US" sz="1200" dirty="0">
                <a:latin typeface="方正清刻本悦宋简体" panose="02000000000000000000" pitchFamily="2" charset="-122"/>
                <a:ea typeface="方正清刻本悦宋简体" panose="02000000000000000000" pitchFamily="2" charset="-122"/>
                <a:cs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文本框 14"/>
          <p:cNvSpPr txBox="1">
            <a:spLocks noChangeArrowheads="1"/>
          </p:cNvSpPr>
          <p:nvPr/>
        </p:nvSpPr>
        <p:spPr bwMode="auto">
          <a:xfrm>
            <a:off x="407847" y="1448366"/>
            <a:ext cx="8328306"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微软雅黑" panose="020B0503020204020204" pitchFamily="34" charset="-122"/>
              </a:defRPr>
            </a:lvl1pPr>
            <a:lvl2pPr marL="742950" indent="-285750">
              <a:defRPr sz="1300">
                <a:solidFill>
                  <a:schemeClr val="tx1"/>
                </a:solidFill>
                <a:latin typeface="Calibri Light" panose="020F0302020204030204" pitchFamily="34" charset="0"/>
                <a:ea typeface="微软雅黑" panose="020B0503020204020204" pitchFamily="34" charset="-122"/>
              </a:defRPr>
            </a:lvl2pPr>
            <a:lvl3pPr marL="1143000" indent="-228600">
              <a:defRPr sz="1300">
                <a:solidFill>
                  <a:schemeClr val="tx1"/>
                </a:solidFill>
                <a:latin typeface="Calibri Light" panose="020F0302020204030204" pitchFamily="34" charset="0"/>
                <a:ea typeface="微软雅黑" panose="020B0503020204020204" pitchFamily="34" charset="-122"/>
              </a:defRPr>
            </a:lvl3pPr>
            <a:lvl4pPr marL="1600200" indent="-228600">
              <a:defRPr sz="1300">
                <a:solidFill>
                  <a:schemeClr val="tx1"/>
                </a:solidFill>
                <a:latin typeface="Calibri Light" panose="020F0302020204030204" pitchFamily="34" charset="0"/>
                <a:ea typeface="微软雅黑" panose="020B0503020204020204" pitchFamily="34" charset="-122"/>
              </a:defRPr>
            </a:lvl4pPr>
            <a:lvl5pPr marL="2057400" indent="-228600">
              <a:defRPr sz="1300">
                <a:solidFill>
                  <a:schemeClr val="tx1"/>
                </a:solidFill>
                <a:latin typeface="Calibri Light" panose="020F030202020403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微软雅黑" panose="020B0503020204020204" pitchFamily="34" charset="-122"/>
              </a:defRPr>
            </a:lvl9pPr>
          </a:lstStyle>
          <a:p>
            <a:pPr algn="ctr" defTabSz="457200" fontAlgn="base">
              <a:spcBef>
                <a:spcPct val="0"/>
              </a:spcBef>
              <a:spcAft>
                <a:spcPct val="0"/>
              </a:spcAft>
              <a:defRPr/>
            </a:pPr>
            <a:r>
              <a:rPr lang="zh-CN" altLang="en-US" sz="2800" dirty="0">
                <a:solidFill>
                  <a:schemeClr val="bg1"/>
                </a:solidFill>
                <a:latin typeface="微软雅黑" panose="020B0503020204020204" pitchFamily="34" charset="-122"/>
              </a:rPr>
              <a:t>更多作品链接</a:t>
            </a:r>
            <a:r>
              <a:rPr lang="en-US" altLang="zh-CN" sz="2800" dirty="0">
                <a:solidFill>
                  <a:schemeClr val="bg1"/>
                </a:solidFill>
                <a:latin typeface="微软雅黑" panose="020B0503020204020204" pitchFamily="34" charset="-122"/>
              </a:rPr>
              <a:t>,</a:t>
            </a:r>
            <a:r>
              <a:rPr lang="zh-CN" altLang="en-US" sz="2800" dirty="0">
                <a:solidFill>
                  <a:schemeClr val="bg1"/>
                </a:solidFill>
                <a:latin typeface="微软雅黑" panose="020B0503020204020204" pitchFamily="34" charset="-122"/>
              </a:rPr>
              <a:t>即可点击</a:t>
            </a:r>
            <a:r>
              <a:rPr lang="en-US" altLang="zh-CN" sz="2800" dirty="0">
                <a:solidFill>
                  <a:schemeClr val="bg1"/>
                </a:solidFill>
                <a:latin typeface="微软雅黑" panose="020B0503020204020204" pitchFamily="34" charset="-122"/>
              </a:rPr>
              <a:t>:</a:t>
            </a:r>
            <a:endParaRPr lang="en-US" altLang="zh-CN" sz="2800" dirty="0">
              <a:solidFill>
                <a:schemeClr val="bg1"/>
              </a:solidFill>
              <a:latin typeface="微软雅黑" panose="020B0503020204020204" pitchFamily="34" charset="-122"/>
            </a:endParaRPr>
          </a:p>
          <a:p>
            <a:pPr algn="ctr" defTabSz="457200" fontAlgn="base">
              <a:spcBef>
                <a:spcPct val="0"/>
              </a:spcBef>
              <a:spcAft>
                <a:spcPct val="0"/>
              </a:spcAft>
              <a:defRPr/>
            </a:pPr>
            <a:r>
              <a:rPr lang="en-US" altLang="zh-CN" sz="2800" dirty="0">
                <a:solidFill>
                  <a:schemeClr val="bg1"/>
                </a:solidFill>
                <a:latin typeface="微软雅黑" panose="020B0503020204020204" pitchFamily="34" charset="-122"/>
              </a:rPr>
              <a:t>http://chn.docer.com/works?userid=483906242</a:t>
            </a:r>
            <a:endParaRPr lang="en-US" altLang="zh-CN" sz="2800" dirty="0">
              <a:solidFill>
                <a:schemeClr val="bg1"/>
              </a:solidFill>
              <a:latin typeface="微软雅黑" panose="020B0503020204020204" pitchFamily="34" charset="-122"/>
            </a:endParaRPr>
          </a:p>
          <a:p>
            <a:pPr algn="ctr" defTabSz="457200" fontAlgn="base">
              <a:spcBef>
                <a:spcPct val="0"/>
              </a:spcBef>
              <a:spcAft>
                <a:spcPct val="0"/>
              </a:spcAft>
              <a:defRPr/>
            </a:pPr>
            <a:endParaRPr lang="en-US" altLang="zh-CN" sz="2800" dirty="0" smtClean="0">
              <a:solidFill>
                <a:schemeClr val="bg1"/>
              </a:solidFill>
              <a:latin typeface="微软雅黑" panose="020B0503020204020204" pitchFamily="34" charset="-122"/>
            </a:endParaRPr>
          </a:p>
          <a:p>
            <a:pPr algn="ctr" defTabSz="457200" fontAlgn="base">
              <a:spcBef>
                <a:spcPct val="0"/>
              </a:spcBef>
              <a:spcAft>
                <a:spcPct val="0"/>
              </a:spcAft>
              <a:defRPr/>
            </a:pPr>
            <a:r>
              <a:rPr lang="zh-CN" altLang="en-US" sz="2800" dirty="0" smtClean="0">
                <a:solidFill>
                  <a:schemeClr val="bg1"/>
                </a:solidFill>
                <a:latin typeface="微软雅黑" panose="020B0503020204020204" pitchFamily="34" charset="-122"/>
              </a:rPr>
              <a:t>更多</a:t>
            </a:r>
            <a:r>
              <a:rPr lang="zh-CN" altLang="en-US" sz="2800" dirty="0">
                <a:solidFill>
                  <a:schemeClr val="bg1"/>
                </a:solidFill>
                <a:latin typeface="微软雅黑" panose="020B0503020204020204" pitchFamily="34" charset="-122"/>
              </a:rPr>
              <a:t>作品</a:t>
            </a:r>
            <a:r>
              <a:rPr lang="zh-CN" altLang="en-US" sz="2800" dirty="0" smtClean="0">
                <a:solidFill>
                  <a:schemeClr val="bg1"/>
                </a:solidFill>
                <a:latin typeface="微软雅黑" panose="020B0503020204020204" pitchFamily="34" charset="-122"/>
              </a:rPr>
              <a:t>请</a:t>
            </a:r>
            <a:r>
              <a:rPr lang="zh-CN" altLang="en-US" sz="2800" dirty="0">
                <a:solidFill>
                  <a:schemeClr val="bg1"/>
                </a:solidFill>
                <a:latin typeface="微软雅黑" panose="020B0503020204020204" pitchFamily="34" charset="-122"/>
              </a:rPr>
              <a:t>直接</a:t>
            </a:r>
            <a:r>
              <a:rPr lang="zh-CN" altLang="en-US" sz="2800" dirty="0" smtClean="0">
                <a:solidFill>
                  <a:schemeClr val="bg1"/>
                </a:solidFill>
                <a:latin typeface="微软雅黑" panose="020B0503020204020204" pitchFamily="34" charset="-122"/>
              </a:rPr>
              <a:t>搜索</a:t>
            </a:r>
            <a:r>
              <a:rPr lang="en-US" altLang="zh-CN" sz="2800" dirty="0">
                <a:solidFill>
                  <a:schemeClr val="bg1"/>
                </a:solidFill>
                <a:latin typeface="微软雅黑" panose="020B0503020204020204" pitchFamily="34" charset="-122"/>
              </a:rPr>
              <a:t>:</a:t>
            </a:r>
            <a:endParaRPr lang="en-US" altLang="zh-CN" sz="2800" dirty="0">
              <a:solidFill>
                <a:schemeClr val="bg1"/>
              </a:solidFill>
              <a:latin typeface="微软雅黑" panose="020B0503020204020204" pitchFamily="34" charset="-122"/>
            </a:endParaRPr>
          </a:p>
          <a:p>
            <a:pPr algn="ctr" defTabSz="457200" fontAlgn="base">
              <a:spcBef>
                <a:spcPct val="0"/>
              </a:spcBef>
              <a:spcAft>
                <a:spcPct val="0"/>
              </a:spcAft>
              <a:defRPr/>
            </a:pPr>
            <a:r>
              <a:rPr lang="zh-CN" altLang="en-US" sz="2800" dirty="0">
                <a:solidFill>
                  <a:schemeClr val="bg1"/>
                </a:solidFill>
                <a:latin typeface="微软雅黑" panose="020B0503020204020204" pitchFamily="34" charset="-122"/>
              </a:rPr>
              <a:t>唯 </a:t>
            </a:r>
            <a:r>
              <a:rPr lang="zh-CN" altLang="en-US" sz="2800" dirty="0" smtClean="0">
                <a:solidFill>
                  <a:schemeClr val="bg1"/>
                </a:solidFill>
                <a:latin typeface="微软雅黑" panose="020B0503020204020204" pitchFamily="34" charset="-122"/>
              </a:rPr>
              <a:t>芯</a:t>
            </a:r>
            <a:endParaRPr lang="zh-CN" altLang="en-US" sz="2800" dirty="0">
              <a:solidFill>
                <a:schemeClr val="bg1"/>
              </a:solidFill>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2268826"/>
            <a:ext cx="7165168" cy="830997"/>
          </a:xfrm>
          <a:prstGeom prst="rect">
            <a:avLst/>
          </a:prstGeom>
        </p:spPr>
        <p:txBody>
          <a:bodyPr wrap="square">
            <a:spAutoFit/>
          </a:bodyPr>
          <a:lstStyle/>
          <a:p>
            <a:pPr algn="ctr"/>
            <a:r>
              <a:rPr lang="zh-CN" altLang="en-US" sz="4800" b="1" dirty="0">
                <a:solidFill>
                  <a:schemeClr val="accent1"/>
                </a:solidFill>
                <a:latin typeface="+mn-ea"/>
              </a:rPr>
              <a:t>课题背景及内容</a:t>
            </a:r>
            <a:endParaRPr lang="zh-CN" altLang="en-US" sz="4800" b="1" dirty="0">
              <a:solidFill>
                <a:schemeClr val="accent1"/>
              </a:solidFill>
              <a:latin typeface="+mn-ea"/>
            </a:endParaRPr>
          </a:p>
        </p:txBody>
      </p:sp>
      <p:sp>
        <p:nvSpPr>
          <p:cNvPr id="13" name="矩形 12"/>
          <p:cNvSpPr/>
          <p:nvPr/>
        </p:nvSpPr>
        <p:spPr>
          <a:xfrm>
            <a:off x="1133607" y="3027815"/>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659663"/>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PART 01</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选题背景</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1043608" y="3145217"/>
            <a:ext cx="2296539" cy="1226733"/>
            <a:chOff x="1009533" y="3562350"/>
            <a:chExt cx="3062052" cy="1635644"/>
          </a:xfrm>
        </p:grpSpPr>
        <p:sp>
          <p:nvSpPr>
            <p:cNvPr id="54" name="矩形 53"/>
            <p:cNvSpPr/>
            <p:nvPr/>
          </p:nvSpPr>
          <p:spPr>
            <a:xfrm>
              <a:off x="1104900" y="3562350"/>
              <a:ext cx="1935871" cy="427299"/>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50000"/>
                    <a:lumOff val="50000"/>
                  </a:schemeClr>
                </a:solidFill>
                <a:cs typeface="+mn-ea"/>
                <a:sym typeface="+mn-lt"/>
              </a:endParaRPr>
            </a:p>
          </p:txBody>
        </p:sp>
        <p:sp>
          <p:nvSpPr>
            <p:cNvPr id="55" name="文本框 54"/>
            <p:cNvSpPr txBox="1"/>
            <p:nvPr/>
          </p:nvSpPr>
          <p:spPr bwMode="auto">
            <a:xfrm>
              <a:off x="1009533" y="4234654"/>
              <a:ext cx="3062052" cy="963340"/>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nSpc>
                  <a:spcPct val="130000"/>
                </a:lnSpc>
                <a:defRPr/>
              </a:pPr>
              <a:r>
                <a:rPr lang="zh-CN" altLang="en-US" sz="1050" dirty="0">
                  <a:solidFill>
                    <a:schemeClr val="tx1">
                      <a:lumMod val="50000"/>
                      <a:lumOff val="50000"/>
                    </a:schemeClr>
                  </a:solidFill>
                  <a:latin typeface="+mn-lt"/>
                  <a:ea typeface="+mn-ea"/>
                  <a:cs typeface="+mn-ea"/>
                  <a:sym typeface="+mn-lt"/>
                </a:rPr>
                <a:t>在此录入图表的描述说明，在此录入图表的描述说明，在此录入图表的描述说明。</a:t>
              </a:r>
              <a:endParaRPr lang="zh-CN" altLang="en-US" sz="1050" dirty="0">
                <a:solidFill>
                  <a:schemeClr val="tx1">
                    <a:lumMod val="50000"/>
                    <a:lumOff val="50000"/>
                  </a:schemeClr>
                </a:solidFill>
                <a:latin typeface="+mn-lt"/>
                <a:ea typeface="+mn-ea"/>
                <a:cs typeface="+mn-ea"/>
                <a:sym typeface="+mn-lt"/>
              </a:endParaRPr>
            </a:p>
          </p:txBody>
        </p:sp>
        <p:sp>
          <p:nvSpPr>
            <p:cNvPr id="56" name="文本框 24"/>
            <p:cNvSpPr txBox="1">
              <a:spLocks noChangeArrowheads="1"/>
            </p:cNvSpPr>
            <p:nvPr/>
          </p:nvSpPr>
          <p:spPr bwMode="auto">
            <a:xfrm>
              <a:off x="1136544" y="3585501"/>
              <a:ext cx="1904227"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350" spc="225" dirty="0">
                  <a:solidFill>
                    <a:schemeClr val="bg2"/>
                  </a:solidFill>
                  <a:latin typeface="+mn-lt"/>
                  <a:ea typeface="+mn-ea"/>
                  <a:cs typeface="+mn-ea"/>
                  <a:sym typeface="+mn-lt"/>
                </a:rPr>
                <a:t>添加标题</a:t>
              </a:r>
              <a:endParaRPr lang="zh-CN" altLang="en-US" sz="1350" spc="225" dirty="0">
                <a:solidFill>
                  <a:schemeClr val="bg2"/>
                </a:solidFill>
                <a:latin typeface="+mn-lt"/>
                <a:ea typeface="+mn-ea"/>
                <a:cs typeface="+mn-ea"/>
                <a:sym typeface="+mn-lt"/>
              </a:endParaRPr>
            </a:p>
          </p:txBody>
        </p:sp>
      </p:grpSp>
      <p:grpSp>
        <p:nvGrpSpPr>
          <p:cNvPr id="57" name="组合 56"/>
          <p:cNvGrpSpPr/>
          <p:nvPr/>
        </p:nvGrpSpPr>
        <p:grpSpPr>
          <a:xfrm>
            <a:off x="3412155" y="3145217"/>
            <a:ext cx="2296539" cy="1226733"/>
            <a:chOff x="999044" y="3562350"/>
            <a:chExt cx="3062052" cy="1635644"/>
          </a:xfrm>
        </p:grpSpPr>
        <p:sp>
          <p:nvSpPr>
            <p:cNvPr id="58" name="矩形 57"/>
            <p:cNvSpPr/>
            <p:nvPr/>
          </p:nvSpPr>
          <p:spPr>
            <a:xfrm>
              <a:off x="1104900" y="3562350"/>
              <a:ext cx="1935870" cy="427298"/>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50000"/>
                    <a:lumOff val="50000"/>
                  </a:schemeClr>
                </a:solidFill>
                <a:cs typeface="+mn-ea"/>
                <a:sym typeface="+mn-lt"/>
              </a:endParaRPr>
            </a:p>
          </p:txBody>
        </p:sp>
        <p:sp>
          <p:nvSpPr>
            <p:cNvPr id="59" name="文本框 58"/>
            <p:cNvSpPr txBox="1"/>
            <p:nvPr/>
          </p:nvSpPr>
          <p:spPr bwMode="auto">
            <a:xfrm>
              <a:off x="999044" y="4234654"/>
              <a:ext cx="3062052" cy="963340"/>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nSpc>
                  <a:spcPct val="130000"/>
                </a:lnSpc>
                <a:defRPr/>
              </a:pPr>
              <a:r>
                <a:rPr lang="zh-CN" altLang="en-US" sz="1050" dirty="0">
                  <a:solidFill>
                    <a:schemeClr val="tx1">
                      <a:lumMod val="50000"/>
                      <a:lumOff val="50000"/>
                    </a:schemeClr>
                  </a:solidFill>
                  <a:latin typeface="+mn-lt"/>
                  <a:ea typeface="+mn-ea"/>
                  <a:cs typeface="+mn-ea"/>
                  <a:sym typeface="+mn-lt"/>
                </a:rPr>
                <a:t>在此录入图表的描述说明，在此录入图表的描述说明，在此录入图表的描述说明。</a:t>
              </a:r>
              <a:endParaRPr lang="zh-CN" altLang="en-US" sz="1050" dirty="0">
                <a:solidFill>
                  <a:schemeClr val="tx1">
                    <a:lumMod val="50000"/>
                    <a:lumOff val="50000"/>
                  </a:schemeClr>
                </a:solidFill>
                <a:latin typeface="+mn-lt"/>
                <a:ea typeface="+mn-ea"/>
                <a:cs typeface="+mn-ea"/>
                <a:sym typeface="+mn-lt"/>
              </a:endParaRPr>
            </a:p>
          </p:txBody>
        </p:sp>
        <p:sp>
          <p:nvSpPr>
            <p:cNvPr id="60" name="文本框 24"/>
            <p:cNvSpPr txBox="1">
              <a:spLocks noChangeArrowheads="1"/>
            </p:cNvSpPr>
            <p:nvPr/>
          </p:nvSpPr>
          <p:spPr bwMode="auto">
            <a:xfrm>
              <a:off x="1136544" y="3585501"/>
              <a:ext cx="1904227"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350" spc="225" dirty="0">
                  <a:solidFill>
                    <a:schemeClr val="bg2"/>
                  </a:solidFill>
                  <a:latin typeface="+mn-lt"/>
                  <a:ea typeface="+mn-ea"/>
                  <a:cs typeface="+mn-ea"/>
                  <a:sym typeface="+mn-lt"/>
                </a:rPr>
                <a:t>添加标题</a:t>
              </a:r>
              <a:endParaRPr lang="zh-CN" altLang="en-US" sz="1350" spc="225" dirty="0">
                <a:solidFill>
                  <a:schemeClr val="bg2"/>
                </a:solidFill>
                <a:latin typeface="+mn-lt"/>
                <a:ea typeface="+mn-ea"/>
                <a:cs typeface="+mn-ea"/>
                <a:sym typeface="+mn-lt"/>
              </a:endParaRPr>
            </a:p>
          </p:txBody>
        </p:sp>
      </p:grpSp>
      <p:grpSp>
        <p:nvGrpSpPr>
          <p:cNvPr id="61" name="组合 60"/>
          <p:cNvGrpSpPr/>
          <p:nvPr/>
        </p:nvGrpSpPr>
        <p:grpSpPr>
          <a:xfrm>
            <a:off x="5868144" y="3145217"/>
            <a:ext cx="2296539" cy="1226733"/>
            <a:chOff x="1028488" y="3562350"/>
            <a:chExt cx="3062052" cy="1635644"/>
          </a:xfrm>
        </p:grpSpPr>
        <p:sp>
          <p:nvSpPr>
            <p:cNvPr id="62" name="矩形 61"/>
            <p:cNvSpPr/>
            <p:nvPr/>
          </p:nvSpPr>
          <p:spPr>
            <a:xfrm>
              <a:off x="1104900" y="3562350"/>
              <a:ext cx="1935870" cy="42729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lumMod val="50000"/>
                    <a:lumOff val="50000"/>
                  </a:schemeClr>
                </a:solidFill>
                <a:cs typeface="+mn-ea"/>
                <a:sym typeface="+mn-lt"/>
              </a:endParaRPr>
            </a:p>
          </p:txBody>
        </p:sp>
        <p:sp>
          <p:nvSpPr>
            <p:cNvPr id="63" name="文本框 62"/>
            <p:cNvSpPr txBox="1"/>
            <p:nvPr/>
          </p:nvSpPr>
          <p:spPr bwMode="auto">
            <a:xfrm>
              <a:off x="1028488" y="4234654"/>
              <a:ext cx="3062052" cy="963340"/>
            </a:xfrm>
            <a:prstGeom prst="rect">
              <a:avLst/>
            </a:prstGeom>
            <a:noFill/>
          </p:spPr>
          <p:txBody>
            <a:bodyPr wrap="square">
              <a:spAutoFit/>
            </a:bodyPr>
            <a:lstStyle>
              <a:defPPr>
                <a:defRPr lang="zh-CN"/>
              </a:defPPr>
              <a:lvl1pPr>
                <a:lnSpc>
                  <a:spcPts val="1200"/>
                </a:lnSpc>
                <a:defRPr sz="900">
                  <a:solidFill>
                    <a:schemeClr val="tx1">
                      <a:lumMod val="85000"/>
                      <a:lumOff val="15000"/>
                    </a:schemeClr>
                  </a:solidFill>
                  <a:latin typeface="Arial" panose="020B0604020202020204" pitchFamily="34" charset="0"/>
                  <a:ea typeface="微软雅黑" panose="020B0503020204020204" pitchFamily="34" charset="-122"/>
                  <a:cs typeface="Arial" panose="020B0604020202020204" pitchFamily="34" charset="0"/>
                </a:defRPr>
              </a:lvl1pPr>
            </a:lstStyle>
            <a:p>
              <a:pPr>
                <a:lnSpc>
                  <a:spcPct val="130000"/>
                </a:lnSpc>
                <a:defRPr/>
              </a:pPr>
              <a:r>
                <a:rPr lang="zh-CN" altLang="en-US" sz="1050" dirty="0">
                  <a:solidFill>
                    <a:schemeClr val="tx1">
                      <a:lumMod val="50000"/>
                      <a:lumOff val="50000"/>
                    </a:schemeClr>
                  </a:solidFill>
                  <a:latin typeface="+mn-lt"/>
                  <a:ea typeface="+mn-ea"/>
                  <a:cs typeface="+mn-ea"/>
                  <a:sym typeface="+mn-lt"/>
                </a:rPr>
                <a:t>在此录入图表的描述说明，在此录入图表的描述说明，在此录入图表的描述说明。</a:t>
              </a:r>
              <a:endParaRPr lang="zh-CN" altLang="en-US" sz="1050" dirty="0">
                <a:solidFill>
                  <a:schemeClr val="tx1">
                    <a:lumMod val="50000"/>
                    <a:lumOff val="50000"/>
                  </a:schemeClr>
                </a:solidFill>
                <a:latin typeface="+mn-lt"/>
                <a:ea typeface="+mn-ea"/>
                <a:cs typeface="+mn-ea"/>
                <a:sym typeface="+mn-lt"/>
              </a:endParaRPr>
            </a:p>
          </p:txBody>
        </p:sp>
        <p:sp>
          <p:nvSpPr>
            <p:cNvPr id="64" name="文本框 24"/>
            <p:cNvSpPr txBox="1">
              <a:spLocks noChangeArrowheads="1"/>
            </p:cNvSpPr>
            <p:nvPr/>
          </p:nvSpPr>
          <p:spPr bwMode="auto">
            <a:xfrm>
              <a:off x="1136544" y="3585501"/>
              <a:ext cx="1904227"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350" spc="225" dirty="0">
                  <a:solidFill>
                    <a:schemeClr val="bg2"/>
                  </a:solidFill>
                  <a:latin typeface="+mn-lt"/>
                  <a:ea typeface="+mn-ea"/>
                  <a:cs typeface="+mn-ea"/>
                  <a:sym typeface="+mn-lt"/>
                </a:rPr>
                <a:t>添加标题</a:t>
              </a:r>
              <a:endParaRPr lang="zh-CN" altLang="en-US" sz="1350" spc="225" dirty="0">
                <a:solidFill>
                  <a:schemeClr val="bg2"/>
                </a:solidFill>
                <a:latin typeface="+mn-lt"/>
                <a:ea typeface="+mn-ea"/>
                <a:cs typeface="+mn-ea"/>
                <a:sym typeface="+mn-lt"/>
              </a:endParaRPr>
            </a:p>
          </p:txBody>
        </p:sp>
      </p:grpSp>
      <p:sp>
        <p:nvSpPr>
          <p:cNvPr id="51" name="矩形 50"/>
          <p:cNvSpPr/>
          <p:nvPr/>
        </p:nvSpPr>
        <p:spPr>
          <a:xfrm>
            <a:off x="5911352" y="1339200"/>
            <a:ext cx="2160240" cy="1317848"/>
          </a:xfrm>
          <a:prstGeom prst="rect">
            <a:avLst/>
          </a:prstGeom>
          <a:blipFill>
            <a:blip r:embed="rId1"/>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sym typeface="+mn-lt"/>
            </a:endParaRPr>
          </a:p>
        </p:txBody>
      </p:sp>
      <p:sp>
        <p:nvSpPr>
          <p:cNvPr id="52" name="矩形 51"/>
          <p:cNvSpPr/>
          <p:nvPr/>
        </p:nvSpPr>
        <p:spPr>
          <a:xfrm>
            <a:off x="1072408" y="1339200"/>
            <a:ext cx="2160240" cy="1317848"/>
          </a:xfrm>
          <a:prstGeom prst="rect">
            <a:avLst/>
          </a:prstGeom>
          <a:blipFill>
            <a:blip r:embed="rId2"/>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sym typeface="+mn-lt"/>
            </a:endParaRPr>
          </a:p>
        </p:txBody>
      </p:sp>
      <p:sp>
        <p:nvSpPr>
          <p:cNvPr id="65" name="矩形 64"/>
          <p:cNvSpPr/>
          <p:nvPr/>
        </p:nvSpPr>
        <p:spPr>
          <a:xfrm>
            <a:off x="3491880" y="1339200"/>
            <a:ext cx="2160240" cy="1317848"/>
          </a:xfrm>
          <a:prstGeom prst="rect">
            <a:avLst/>
          </a:prstGeom>
          <a:blipFill>
            <a:blip r:embed="rId3"/>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22" presetClass="entr" presetSubtype="1" fill="hold" nodeType="afterEffect">
                                  <p:stCondLst>
                                    <p:cond delay="0"/>
                                  </p:stCondLst>
                                  <p:childTnLst>
                                    <p:set>
                                      <p:cBhvr>
                                        <p:cTn id="16" dur="1" fill="hold">
                                          <p:stCondLst>
                                            <p:cond delay="0"/>
                                          </p:stCondLst>
                                        </p:cTn>
                                        <p:tgtEl>
                                          <p:spTgt spid="53"/>
                                        </p:tgtEl>
                                        <p:attrNameLst>
                                          <p:attrName>style.visibility</p:attrName>
                                        </p:attrNameLst>
                                      </p:cBhvr>
                                      <p:to>
                                        <p:strVal val="visible"/>
                                      </p:to>
                                    </p:set>
                                    <p:animEffect transition="in" filter="wipe(up)">
                                      <p:cBhvr>
                                        <p:cTn id="17" dur="500"/>
                                        <p:tgtEl>
                                          <p:spTgt spid="53"/>
                                        </p:tgtEl>
                                      </p:cBhvr>
                                    </p:animEffect>
                                  </p:childTnLst>
                                </p:cTn>
                              </p:par>
                            </p:childTnLst>
                          </p:cTn>
                        </p:par>
                        <p:par>
                          <p:cTn id="18" fill="hold">
                            <p:stCondLst>
                              <p:cond delay="1149"/>
                            </p:stCondLst>
                            <p:childTnLst>
                              <p:par>
                                <p:cTn id="19" presetID="22" presetClass="entr" presetSubtype="1" fill="hold" nodeType="after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wipe(up)">
                                      <p:cBhvr>
                                        <p:cTn id="21" dur="500"/>
                                        <p:tgtEl>
                                          <p:spTgt spid="57"/>
                                        </p:tgtEl>
                                      </p:cBhvr>
                                    </p:animEffect>
                                  </p:childTnLst>
                                </p:cTn>
                              </p:par>
                            </p:childTnLst>
                          </p:cTn>
                        </p:par>
                        <p:par>
                          <p:cTn id="22" fill="hold">
                            <p:stCondLst>
                              <p:cond delay="1649"/>
                            </p:stCondLst>
                            <p:childTnLst>
                              <p:par>
                                <p:cTn id="23" presetID="22" presetClass="entr" presetSubtype="1" fill="hold" nodeType="afterEffect">
                                  <p:stCondLst>
                                    <p:cond delay="0"/>
                                  </p:stCondLst>
                                  <p:childTnLst>
                                    <p:set>
                                      <p:cBhvr>
                                        <p:cTn id="24" dur="1" fill="hold">
                                          <p:stCondLst>
                                            <p:cond delay="0"/>
                                          </p:stCondLst>
                                        </p:cTn>
                                        <p:tgtEl>
                                          <p:spTgt spid="61"/>
                                        </p:tgtEl>
                                        <p:attrNameLst>
                                          <p:attrName>style.visibility</p:attrName>
                                        </p:attrNameLst>
                                      </p:cBhvr>
                                      <p:to>
                                        <p:strVal val="visible"/>
                                      </p:to>
                                    </p:set>
                                    <p:animEffect transition="in" filter="wipe(up)">
                                      <p:cBhvr>
                                        <p:cTn id="25"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935145"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国内外相关研究</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sp>
        <p:nvSpPr>
          <p:cNvPr id="14" name="矩形 13"/>
          <p:cNvSpPr/>
          <p:nvPr/>
        </p:nvSpPr>
        <p:spPr>
          <a:xfrm>
            <a:off x="7399020" y="1275606"/>
            <a:ext cx="1483995" cy="1483995"/>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5" name="矩形 14"/>
          <p:cNvSpPr/>
          <p:nvPr/>
        </p:nvSpPr>
        <p:spPr>
          <a:xfrm>
            <a:off x="7399020" y="2823895"/>
            <a:ext cx="1483995" cy="1483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6" name="矩形 15"/>
          <p:cNvSpPr/>
          <p:nvPr/>
        </p:nvSpPr>
        <p:spPr>
          <a:xfrm>
            <a:off x="5850731" y="2823895"/>
            <a:ext cx="1483995" cy="1483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7" name="矩形 16"/>
          <p:cNvSpPr/>
          <p:nvPr/>
        </p:nvSpPr>
        <p:spPr>
          <a:xfrm>
            <a:off x="4302443" y="2823895"/>
            <a:ext cx="1483995" cy="1483995"/>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8" name="矩形 17"/>
          <p:cNvSpPr/>
          <p:nvPr/>
        </p:nvSpPr>
        <p:spPr>
          <a:xfrm>
            <a:off x="5850731" y="1275606"/>
            <a:ext cx="1483995" cy="1483995"/>
          </a:xfrm>
          <a:prstGeom prst="rect">
            <a:avLst/>
          </a:prstGeom>
          <a:blipFill rotWithShape="0">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19" name="矩形 18"/>
          <p:cNvSpPr/>
          <p:nvPr/>
        </p:nvSpPr>
        <p:spPr>
          <a:xfrm>
            <a:off x="4302443" y="1275606"/>
            <a:ext cx="1483995" cy="14839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0" name="矩形 19"/>
          <p:cNvSpPr/>
          <p:nvPr/>
        </p:nvSpPr>
        <p:spPr>
          <a:xfrm>
            <a:off x="256223" y="1275606"/>
            <a:ext cx="3981926" cy="3032284"/>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endParaRPr>
          </a:p>
        </p:txBody>
      </p:sp>
      <p:sp>
        <p:nvSpPr>
          <p:cNvPr id="21" name="文本框 20"/>
          <p:cNvSpPr txBox="1"/>
          <p:nvPr/>
        </p:nvSpPr>
        <p:spPr>
          <a:xfrm>
            <a:off x="4400550" y="1403732"/>
            <a:ext cx="1287780" cy="276999"/>
          </a:xfrm>
          <a:prstGeom prst="rect">
            <a:avLst/>
          </a:prstGeom>
          <a:noFill/>
        </p:spPr>
        <p:txBody>
          <a:bodyPr wrap="square" rtlCol="0">
            <a:spAutoFit/>
          </a:bodyPr>
          <a:lstStyle/>
          <a:p>
            <a:pPr algn="ctr" fontAlgn="auto">
              <a:lnSpc>
                <a:spcPct val="100000"/>
              </a:lnSpc>
            </a:pPr>
            <a:r>
              <a:rPr lang="zh-CN" altLang="en-US" sz="1200" dirty="0">
                <a:solidFill>
                  <a:schemeClr val="bg1"/>
                </a:solidFill>
                <a:latin typeface="+mn-ea"/>
                <a:cs typeface="+mn-ea"/>
                <a:sym typeface="+mn-ea"/>
              </a:rPr>
              <a:t>添加标题内容</a:t>
            </a:r>
            <a:endParaRPr lang="zh-CN" altLang="en-US" sz="1200" dirty="0">
              <a:solidFill>
                <a:schemeClr val="bg1"/>
              </a:solidFill>
              <a:latin typeface="+mn-ea"/>
              <a:cs typeface="+mn-ea"/>
              <a:sym typeface="+mn-ea"/>
            </a:endParaRPr>
          </a:p>
        </p:txBody>
      </p:sp>
      <p:sp>
        <p:nvSpPr>
          <p:cNvPr id="22" name="文本框 21"/>
          <p:cNvSpPr txBox="1"/>
          <p:nvPr/>
        </p:nvSpPr>
        <p:spPr>
          <a:xfrm>
            <a:off x="4302443" y="1678099"/>
            <a:ext cx="1483995" cy="957955"/>
          </a:xfrm>
          <a:prstGeom prst="rect">
            <a:avLst/>
          </a:prstGeom>
          <a:noFill/>
        </p:spPr>
        <p:txBody>
          <a:bodyPr wrap="square" rtlCol="0">
            <a:spAutoFit/>
          </a:bodyPr>
          <a:lstStyle/>
          <a:p>
            <a:pPr algn="ctr" fontAlgn="auto">
              <a:lnSpc>
                <a:spcPct val="150000"/>
              </a:lnSpc>
            </a:pPr>
            <a:r>
              <a:rPr lang="zh-CN" altLang="en-US" sz="750" dirty="0">
                <a:solidFill>
                  <a:schemeClr val="bg1"/>
                </a:solidFill>
                <a:latin typeface="+mn-ea"/>
                <a:cs typeface="+mn-ea"/>
              </a:rPr>
              <a:t>请替换文字内容，添加相关标题，修改文字内容，也可以直接复制你的内容到此。请替换文字添加相关标题，可以直接复制你的内容到此。</a:t>
            </a:r>
            <a:endParaRPr lang="zh-CN" altLang="en-US" sz="750" dirty="0">
              <a:solidFill>
                <a:schemeClr val="bg1"/>
              </a:solidFill>
              <a:latin typeface="+mn-ea"/>
              <a:cs typeface="+mn-ea"/>
            </a:endParaRPr>
          </a:p>
        </p:txBody>
      </p:sp>
      <p:sp>
        <p:nvSpPr>
          <p:cNvPr id="23" name="文本框 22"/>
          <p:cNvSpPr txBox="1"/>
          <p:nvPr/>
        </p:nvSpPr>
        <p:spPr>
          <a:xfrm>
            <a:off x="5948839" y="2939638"/>
            <a:ext cx="1287780" cy="276999"/>
          </a:xfrm>
          <a:prstGeom prst="rect">
            <a:avLst/>
          </a:prstGeom>
          <a:noFill/>
        </p:spPr>
        <p:txBody>
          <a:bodyPr wrap="square" rtlCol="0">
            <a:spAutoFit/>
          </a:bodyPr>
          <a:lstStyle/>
          <a:p>
            <a:pPr algn="ctr" fontAlgn="auto">
              <a:lnSpc>
                <a:spcPct val="100000"/>
              </a:lnSpc>
            </a:pPr>
            <a:r>
              <a:rPr lang="zh-CN" altLang="en-US" sz="1200" dirty="0">
                <a:solidFill>
                  <a:schemeClr val="bg1"/>
                </a:solidFill>
                <a:latin typeface="+mn-ea"/>
                <a:cs typeface="+mn-ea"/>
                <a:sym typeface="+mn-ea"/>
              </a:rPr>
              <a:t>添加标题内容</a:t>
            </a:r>
            <a:endParaRPr lang="zh-CN" altLang="en-US" sz="1200" dirty="0">
              <a:solidFill>
                <a:schemeClr val="bg1"/>
              </a:solidFill>
              <a:latin typeface="+mn-ea"/>
              <a:cs typeface="+mn-ea"/>
              <a:sym typeface="+mn-ea"/>
            </a:endParaRPr>
          </a:p>
        </p:txBody>
      </p:sp>
      <p:sp>
        <p:nvSpPr>
          <p:cNvPr id="33" name="文本框 32"/>
          <p:cNvSpPr txBox="1"/>
          <p:nvPr/>
        </p:nvSpPr>
        <p:spPr>
          <a:xfrm>
            <a:off x="5850731" y="3214005"/>
            <a:ext cx="1483995" cy="957955"/>
          </a:xfrm>
          <a:prstGeom prst="rect">
            <a:avLst/>
          </a:prstGeom>
          <a:noFill/>
        </p:spPr>
        <p:txBody>
          <a:bodyPr wrap="square" rtlCol="0">
            <a:spAutoFit/>
          </a:bodyPr>
          <a:lstStyle/>
          <a:p>
            <a:pPr algn="ctr" fontAlgn="auto">
              <a:lnSpc>
                <a:spcPct val="150000"/>
              </a:lnSpc>
            </a:pPr>
            <a:r>
              <a:rPr lang="zh-CN" altLang="en-US" sz="750" dirty="0">
                <a:solidFill>
                  <a:schemeClr val="bg1"/>
                </a:solidFill>
                <a:latin typeface="+mn-ea"/>
                <a:cs typeface="+mn-ea"/>
              </a:rPr>
              <a:t>请替换文字内容，添加相关标题，修改文字内容，也可以直接复制你的内容到此。请替换文字添加相关标题，可以直接复制你的内容到此。</a:t>
            </a:r>
            <a:endParaRPr lang="zh-CN" altLang="en-US" sz="750" dirty="0">
              <a:solidFill>
                <a:schemeClr val="bg1"/>
              </a:solidFill>
              <a:latin typeface="+mn-ea"/>
              <a:cs typeface="+mn-ea"/>
            </a:endParaRPr>
          </a:p>
        </p:txBody>
      </p:sp>
      <p:sp>
        <p:nvSpPr>
          <p:cNvPr id="34" name="文本框 33"/>
          <p:cNvSpPr txBox="1"/>
          <p:nvPr/>
        </p:nvSpPr>
        <p:spPr>
          <a:xfrm>
            <a:off x="7497128" y="2939638"/>
            <a:ext cx="1287780" cy="276999"/>
          </a:xfrm>
          <a:prstGeom prst="rect">
            <a:avLst/>
          </a:prstGeom>
          <a:noFill/>
        </p:spPr>
        <p:txBody>
          <a:bodyPr wrap="square" rtlCol="0">
            <a:spAutoFit/>
          </a:bodyPr>
          <a:lstStyle/>
          <a:p>
            <a:pPr algn="ctr" fontAlgn="auto">
              <a:lnSpc>
                <a:spcPct val="100000"/>
              </a:lnSpc>
            </a:pPr>
            <a:r>
              <a:rPr lang="zh-CN" altLang="en-US" sz="1200" dirty="0">
                <a:solidFill>
                  <a:schemeClr val="bg1"/>
                </a:solidFill>
                <a:latin typeface="+mn-ea"/>
                <a:cs typeface="+mn-ea"/>
                <a:sym typeface="+mn-ea"/>
              </a:rPr>
              <a:t>添加标题内容</a:t>
            </a:r>
            <a:endParaRPr lang="zh-CN" altLang="en-US" sz="1200" dirty="0">
              <a:solidFill>
                <a:schemeClr val="bg1"/>
              </a:solidFill>
              <a:latin typeface="+mn-ea"/>
              <a:cs typeface="+mn-ea"/>
              <a:sym typeface="+mn-ea"/>
            </a:endParaRPr>
          </a:p>
        </p:txBody>
      </p:sp>
      <p:sp>
        <p:nvSpPr>
          <p:cNvPr id="35" name="文本框 34"/>
          <p:cNvSpPr txBox="1"/>
          <p:nvPr/>
        </p:nvSpPr>
        <p:spPr>
          <a:xfrm>
            <a:off x="7399020" y="3214005"/>
            <a:ext cx="1483995" cy="957955"/>
          </a:xfrm>
          <a:prstGeom prst="rect">
            <a:avLst/>
          </a:prstGeom>
          <a:noFill/>
        </p:spPr>
        <p:txBody>
          <a:bodyPr wrap="square" rtlCol="0">
            <a:spAutoFit/>
          </a:bodyPr>
          <a:lstStyle/>
          <a:p>
            <a:pPr algn="ctr" fontAlgn="auto">
              <a:lnSpc>
                <a:spcPct val="150000"/>
              </a:lnSpc>
            </a:pPr>
            <a:r>
              <a:rPr lang="zh-CN" altLang="en-US" sz="750" dirty="0">
                <a:solidFill>
                  <a:schemeClr val="bg1"/>
                </a:solidFill>
                <a:latin typeface="+mn-ea"/>
                <a:cs typeface="+mn-ea"/>
              </a:rPr>
              <a:t>请替换文字内容，添加相关标题，修改文字内容，也可以直接复制你的内容到此。请替换文字添加相关标题，可以直接复制你的内容到此。</a:t>
            </a:r>
            <a:endParaRPr lang="zh-CN" altLang="en-US" sz="750" dirty="0">
              <a:solidFill>
                <a:schemeClr val="bg1"/>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800"/>
                            </p:stCondLst>
                            <p:childTnLst>
                              <p:par>
                                <p:cTn id="15" presetID="53" presetClass="entr" presetSubtype="16"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1300"/>
                            </p:stCondLst>
                            <p:childTnLst>
                              <p:par>
                                <p:cTn id="21" presetID="18" presetClass="entr" presetSubtype="12"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strips(downLeft)">
                                      <p:cBhvr>
                                        <p:cTn id="23" dur="500"/>
                                        <p:tgtEl>
                                          <p:spTgt spid="19"/>
                                        </p:tgtEl>
                                      </p:cBhvr>
                                    </p:animEffect>
                                  </p:childTnLst>
                                </p:cTn>
                              </p:par>
                            </p:childTnLst>
                          </p:cTn>
                        </p:par>
                        <p:par>
                          <p:cTn id="24" fill="hold">
                            <p:stCondLst>
                              <p:cond delay="1800"/>
                            </p:stCondLst>
                            <p:childTnLst>
                              <p:par>
                                <p:cTn id="25" presetID="12" presetClass="entr" presetSubtype="4" fill="hold" grpId="0" nodeType="after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p:tgtEl>
                                          <p:spTgt spid="21"/>
                                        </p:tgtEl>
                                        <p:attrNameLst>
                                          <p:attrName>ppt_y</p:attrName>
                                        </p:attrNameLst>
                                      </p:cBhvr>
                                      <p:tavLst>
                                        <p:tav tm="0">
                                          <p:val>
                                            <p:strVal val="#ppt_y+#ppt_h*1.125000"/>
                                          </p:val>
                                        </p:tav>
                                        <p:tav tm="100000">
                                          <p:val>
                                            <p:strVal val="#ppt_y"/>
                                          </p:val>
                                        </p:tav>
                                      </p:tavLst>
                                    </p:anim>
                                    <p:animEffect transition="in" filter="wipe(up)">
                                      <p:cBhvr>
                                        <p:cTn id="28" dur="500"/>
                                        <p:tgtEl>
                                          <p:spTgt spid="21"/>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p:tgtEl>
                                          <p:spTgt spid="22"/>
                                        </p:tgtEl>
                                        <p:attrNameLst>
                                          <p:attrName>ppt_y</p:attrName>
                                        </p:attrNameLst>
                                      </p:cBhvr>
                                      <p:tavLst>
                                        <p:tav tm="0">
                                          <p:val>
                                            <p:strVal val="#ppt_y+#ppt_h*1.125000"/>
                                          </p:val>
                                        </p:tav>
                                        <p:tav tm="100000">
                                          <p:val>
                                            <p:strVal val="#ppt_y"/>
                                          </p:val>
                                        </p:tav>
                                      </p:tavLst>
                                    </p:anim>
                                    <p:animEffect transition="in" filter="wipe(up)">
                                      <p:cBhvr>
                                        <p:cTn id="32" dur="500"/>
                                        <p:tgtEl>
                                          <p:spTgt spid="22"/>
                                        </p:tgtEl>
                                      </p:cBhvr>
                                    </p:animEffect>
                                  </p:childTnLst>
                                </p:cTn>
                              </p:par>
                            </p:childTnLst>
                          </p:cTn>
                        </p:par>
                        <p:par>
                          <p:cTn id="33" fill="hold">
                            <p:stCondLst>
                              <p:cond delay="2300"/>
                            </p:stCondLst>
                            <p:childTnLst>
                              <p:par>
                                <p:cTn id="34" presetID="29" presetClass="entr" presetSubtype="0" fill="hold" grpId="0" nodeType="after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p:cTn id="36" dur="500" fill="hold"/>
                                        <p:tgtEl>
                                          <p:spTgt spid="18"/>
                                        </p:tgtEl>
                                        <p:attrNameLst>
                                          <p:attrName>ppt_x</p:attrName>
                                        </p:attrNameLst>
                                      </p:cBhvr>
                                      <p:tavLst>
                                        <p:tav tm="0">
                                          <p:val>
                                            <p:strVal val="#ppt_x-.2"/>
                                          </p:val>
                                        </p:tav>
                                        <p:tav tm="100000">
                                          <p:val>
                                            <p:strVal val="#ppt_x"/>
                                          </p:val>
                                        </p:tav>
                                      </p:tavLst>
                                    </p:anim>
                                    <p:anim calcmode="lin" valueType="num">
                                      <p:cBhvr>
                                        <p:cTn id="37"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38" dur="500"/>
                                        <p:tgtEl>
                                          <p:spTgt spid="18"/>
                                        </p:tgtEl>
                                      </p:cBhvr>
                                    </p:animEffect>
                                  </p:childTnLst>
                                </p:cTn>
                              </p:par>
                            </p:childTnLst>
                          </p:cTn>
                        </p:par>
                        <p:par>
                          <p:cTn id="39" fill="hold">
                            <p:stCondLst>
                              <p:cond delay="2800"/>
                            </p:stCondLst>
                            <p:childTnLst>
                              <p:par>
                                <p:cTn id="40" presetID="20" presetClass="entr" presetSubtype="0"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edge">
                                      <p:cBhvr>
                                        <p:cTn id="42" dur="500"/>
                                        <p:tgtEl>
                                          <p:spTgt spid="17"/>
                                        </p:tgtEl>
                                      </p:cBhvr>
                                    </p:animEffect>
                                  </p:childTnLst>
                                </p:cTn>
                              </p:par>
                            </p:childTnLst>
                          </p:cTn>
                        </p:par>
                        <p:par>
                          <p:cTn id="43" fill="hold">
                            <p:stCondLst>
                              <p:cond delay="3300"/>
                            </p:stCondLst>
                            <p:childTnLst>
                              <p:par>
                                <p:cTn id="44" presetID="9" presetClass="entr" presetSubtype="0"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dissolve">
                                      <p:cBhvr>
                                        <p:cTn id="46" dur="500"/>
                                        <p:tgtEl>
                                          <p:spTgt spid="16"/>
                                        </p:tgtEl>
                                      </p:cBhvr>
                                    </p:animEffect>
                                  </p:childTnLst>
                                </p:cTn>
                              </p:par>
                            </p:childTnLst>
                          </p:cTn>
                        </p:par>
                        <p:par>
                          <p:cTn id="47" fill="hold">
                            <p:stCondLst>
                              <p:cond delay="3800"/>
                            </p:stCondLst>
                            <p:childTnLst>
                              <p:par>
                                <p:cTn id="48" presetID="12" presetClass="entr" presetSubtype="4"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p:tgtEl>
                                          <p:spTgt spid="23"/>
                                        </p:tgtEl>
                                        <p:attrNameLst>
                                          <p:attrName>ppt_y</p:attrName>
                                        </p:attrNameLst>
                                      </p:cBhvr>
                                      <p:tavLst>
                                        <p:tav tm="0">
                                          <p:val>
                                            <p:strVal val="#ppt_y+#ppt_h*1.125000"/>
                                          </p:val>
                                        </p:tav>
                                        <p:tav tm="100000">
                                          <p:val>
                                            <p:strVal val="#ppt_y"/>
                                          </p:val>
                                        </p:tav>
                                      </p:tavLst>
                                    </p:anim>
                                    <p:animEffect transition="in" filter="wipe(up)">
                                      <p:cBhvr>
                                        <p:cTn id="51" dur="500"/>
                                        <p:tgtEl>
                                          <p:spTgt spid="23"/>
                                        </p:tgtEl>
                                      </p:cBhvr>
                                    </p:animEffect>
                                  </p:childTnLst>
                                </p:cTn>
                              </p:par>
                              <p:par>
                                <p:cTn id="52" presetID="12" presetClass="entr" presetSubtype="4" fill="hold" grpId="0" nodeType="withEffect">
                                  <p:stCondLst>
                                    <p:cond delay="0"/>
                                  </p:stCondLst>
                                  <p:childTnLst>
                                    <p:set>
                                      <p:cBhvr>
                                        <p:cTn id="53" dur="1" fill="hold">
                                          <p:stCondLst>
                                            <p:cond delay="0"/>
                                          </p:stCondLst>
                                        </p:cTn>
                                        <p:tgtEl>
                                          <p:spTgt spid="33"/>
                                        </p:tgtEl>
                                        <p:attrNameLst>
                                          <p:attrName>style.visibility</p:attrName>
                                        </p:attrNameLst>
                                      </p:cBhvr>
                                      <p:to>
                                        <p:strVal val="visible"/>
                                      </p:to>
                                    </p:set>
                                    <p:anim calcmode="lin" valueType="num">
                                      <p:cBhvr additive="base">
                                        <p:cTn id="54" dur="500"/>
                                        <p:tgtEl>
                                          <p:spTgt spid="33"/>
                                        </p:tgtEl>
                                        <p:attrNameLst>
                                          <p:attrName>ppt_y</p:attrName>
                                        </p:attrNameLst>
                                      </p:cBhvr>
                                      <p:tavLst>
                                        <p:tav tm="0">
                                          <p:val>
                                            <p:strVal val="#ppt_y+#ppt_h*1.125000"/>
                                          </p:val>
                                        </p:tav>
                                        <p:tav tm="100000">
                                          <p:val>
                                            <p:strVal val="#ppt_y"/>
                                          </p:val>
                                        </p:tav>
                                      </p:tavLst>
                                    </p:anim>
                                    <p:animEffect transition="in" filter="wipe(up)">
                                      <p:cBhvr>
                                        <p:cTn id="55" dur="500"/>
                                        <p:tgtEl>
                                          <p:spTgt spid="33"/>
                                        </p:tgtEl>
                                      </p:cBhvr>
                                    </p:animEffect>
                                  </p:childTnLst>
                                </p:cTn>
                              </p:par>
                            </p:childTnLst>
                          </p:cTn>
                        </p:par>
                        <p:par>
                          <p:cTn id="56" fill="hold">
                            <p:stCondLst>
                              <p:cond delay="4300"/>
                            </p:stCondLst>
                            <p:childTnLst>
                              <p:par>
                                <p:cTn id="57" presetID="17" presetClass="entr" presetSubtype="10" fill="hold" grpId="0" nodeType="afterEffect">
                                  <p:stCondLst>
                                    <p:cond delay="0"/>
                                  </p:stCondLst>
                                  <p:childTnLst>
                                    <p:set>
                                      <p:cBhvr>
                                        <p:cTn id="58" dur="1" fill="hold">
                                          <p:stCondLst>
                                            <p:cond delay="0"/>
                                          </p:stCondLst>
                                        </p:cTn>
                                        <p:tgtEl>
                                          <p:spTgt spid="15"/>
                                        </p:tgtEl>
                                        <p:attrNameLst>
                                          <p:attrName>style.visibility</p:attrName>
                                        </p:attrNameLst>
                                      </p:cBhvr>
                                      <p:to>
                                        <p:strVal val="visible"/>
                                      </p:to>
                                    </p:set>
                                    <p:anim calcmode="lin" valueType="num">
                                      <p:cBhvr>
                                        <p:cTn id="59" dur="500" fill="hold"/>
                                        <p:tgtEl>
                                          <p:spTgt spid="15"/>
                                        </p:tgtEl>
                                        <p:attrNameLst>
                                          <p:attrName>ppt_w</p:attrName>
                                        </p:attrNameLst>
                                      </p:cBhvr>
                                      <p:tavLst>
                                        <p:tav tm="0">
                                          <p:val>
                                            <p:fltVal val="0"/>
                                          </p:val>
                                        </p:tav>
                                        <p:tav tm="100000">
                                          <p:val>
                                            <p:strVal val="#ppt_w"/>
                                          </p:val>
                                        </p:tav>
                                      </p:tavLst>
                                    </p:anim>
                                    <p:anim calcmode="lin" valueType="num">
                                      <p:cBhvr>
                                        <p:cTn id="60" dur="500" fill="hold"/>
                                        <p:tgtEl>
                                          <p:spTgt spid="15"/>
                                        </p:tgtEl>
                                        <p:attrNameLst>
                                          <p:attrName>ppt_h</p:attrName>
                                        </p:attrNameLst>
                                      </p:cBhvr>
                                      <p:tavLst>
                                        <p:tav tm="0">
                                          <p:val>
                                            <p:strVal val="#ppt_h"/>
                                          </p:val>
                                        </p:tav>
                                        <p:tav tm="100000">
                                          <p:val>
                                            <p:strVal val="#ppt_h"/>
                                          </p:val>
                                        </p:tav>
                                      </p:tavLst>
                                    </p:anim>
                                  </p:childTnLst>
                                </p:cTn>
                              </p:par>
                            </p:childTnLst>
                          </p:cTn>
                        </p:par>
                        <p:par>
                          <p:cTn id="61" fill="hold">
                            <p:stCondLst>
                              <p:cond delay="4800"/>
                            </p:stCondLst>
                            <p:childTnLst>
                              <p:par>
                                <p:cTn id="62" presetID="12" presetClass="entr" presetSubtype="4" fill="hold" grpId="0" nodeType="afterEffect">
                                  <p:stCondLst>
                                    <p:cond delay="0"/>
                                  </p:stCondLst>
                                  <p:childTnLst>
                                    <p:set>
                                      <p:cBhvr>
                                        <p:cTn id="63" dur="1" fill="hold">
                                          <p:stCondLst>
                                            <p:cond delay="0"/>
                                          </p:stCondLst>
                                        </p:cTn>
                                        <p:tgtEl>
                                          <p:spTgt spid="34"/>
                                        </p:tgtEl>
                                        <p:attrNameLst>
                                          <p:attrName>style.visibility</p:attrName>
                                        </p:attrNameLst>
                                      </p:cBhvr>
                                      <p:to>
                                        <p:strVal val="visible"/>
                                      </p:to>
                                    </p:set>
                                    <p:anim calcmode="lin" valueType="num">
                                      <p:cBhvr additive="base">
                                        <p:cTn id="64" dur="500"/>
                                        <p:tgtEl>
                                          <p:spTgt spid="34"/>
                                        </p:tgtEl>
                                        <p:attrNameLst>
                                          <p:attrName>ppt_y</p:attrName>
                                        </p:attrNameLst>
                                      </p:cBhvr>
                                      <p:tavLst>
                                        <p:tav tm="0">
                                          <p:val>
                                            <p:strVal val="#ppt_y+#ppt_h*1.125000"/>
                                          </p:val>
                                        </p:tav>
                                        <p:tav tm="100000">
                                          <p:val>
                                            <p:strVal val="#ppt_y"/>
                                          </p:val>
                                        </p:tav>
                                      </p:tavLst>
                                    </p:anim>
                                    <p:animEffect transition="in" filter="wipe(up)">
                                      <p:cBhvr>
                                        <p:cTn id="65" dur="500"/>
                                        <p:tgtEl>
                                          <p:spTgt spid="34"/>
                                        </p:tgtEl>
                                      </p:cBhvr>
                                    </p:animEffect>
                                  </p:childTnLst>
                                </p:cTn>
                              </p:par>
                              <p:par>
                                <p:cTn id="66" presetID="12" presetClass="entr" presetSubtype="4" fill="hold" grpId="0" nodeType="withEffect">
                                  <p:stCondLst>
                                    <p:cond delay="0"/>
                                  </p:stCondLst>
                                  <p:childTnLst>
                                    <p:set>
                                      <p:cBhvr>
                                        <p:cTn id="67" dur="1" fill="hold">
                                          <p:stCondLst>
                                            <p:cond delay="0"/>
                                          </p:stCondLst>
                                        </p:cTn>
                                        <p:tgtEl>
                                          <p:spTgt spid="35"/>
                                        </p:tgtEl>
                                        <p:attrNameLst>
                                          <p:attrName>style.visibility</p:attrName>
                                        </p:attrNameLst>
                                      </p:cBhvr>
                                      <p:to>
                                        <p:strVal val="visible"/>
                                      </p:to>
                                    </p:set>
                                    <p:anim calcmode="lin" valueType="num">
                                      <p:cBhvr additive="base">
                                        <p:cTn id="68" dur="500"/>
                                        <p:tgtEl>
                                          <p:spTgt spid="35"/>
                                        </p:tgtEl>
                                        <p:attrNameLst>
                                          <p:attrName>ppt_y</p:attrName>
                                        </p:attrNameLst>
                                      </p:cBhvr>
                                      <p:tavLst>
                                        <p:tav tm="0">
                                          <p:val>
                                            <p:strVal val="#ppt_y+#ppt_h*1.125000"/>
                                          </p:val>
                                        </p:tav>
                                        <p:tav tm="100000">
                                          <p:val>
                                            <p:strVal val="#ppt_y"/>
                                          </p:val>
                                        </p:tav>
                                      </p:tavLst>
                                    </p:anim>
                                    <p:animEffect transition="in" filter="wipe(up)">
                                      <p:cBhvr>
                                        <p:cTn id="69" dur="500"/>
                                        <p:tgtEl>
                                          <p:spTgt spid="35"/>
                                        </p:tgtEl>
                                      </p:cBhvr>
                                    </p:animEffect>
                                  </p:childTnLst>
                                </p:cTn>
                              </p:par>
                            </p:childTnLst>
                          </p:cTn>
                        </p:par>
                        <p:par>
                          <p:cTn id="70" fill="hold">
                            <p:stCondLst>
                              <p:cond delay="5300"/>
                            </p:stCondLst>
                            <p:childTnLst>
                              <p:par>
                                <p:cTn id="71" presetID="16" presetClass="entr" presetSubtype="42" fill="hold" grpId="1"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barn(outHorizontal)">
                                      <p:cBhvr>
                                        <p:cTn id="7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14" grpId="0" animBg="1"/>
      <p:bldP spid="14" grpId="1" animBg="1"/>
      <p:bldP spid="15" grpId="0" animBg="1"/>
      <p:bldP spid="16" grpId="0" animBg="1"/>
      <p:bldP spid="17" grpId="0" animBg="1"/>
      <p:bldP spid="18" grpId="0" animBg="1"/>
      <p:bldP spid="19" grpId="0" animBg="1"/>
      <p:bldP spid="20" grpId="0" animBg="1"/>
      <p:bldP spid="21" grpId="0"/>
      <p:bldP spid="22" grpId="0"/>
      <p:bldP spid="23" grpId="0"/>
      <p:bldP spid="33"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研究意义</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892577" y="1419622"/>
            <a:ext cx="2224087" cy="569119"/>
            <a:chOff x="1016794" y="1682353"/>
            <a:chExt cx="2224087" cy="569119"/>
          </a:xfrm>
        </p:grpSpPr>
        <p:sp>
          <p:nvSpPr>
            <p:cNvPr id="27" name="AutoShape 5"/>
            <p:cNvSpPr/>
            <p:nvPr/>
          </p:nvSpPr>
          <p:spPr bwMode="auto">
            <a:xfrm>
              <a:off x="1016794" y="1682353"/>
              <a:ext cx="2166938" cy="569119"/>
            </a:xfrm>
            <a:prstGeom prst="roundRect">
              <a:avLst>
                <a:gd name="adj" fmla="val 15894"/>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28"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a:solidFill>
                    <a:schemeClr val="bg1"/>
                  </a:solidFill>
                  <a:latin typeface="773-CAI978" panose="020B0402020204020303" pitchFamily="34" charset="0"/>
                  <a:ea typeface="+mn-ea"/>
                  <a:sym typeface="FontAwesome" charset="0"/>
                </a:rPr>
                <a:t>1</a:t>
              </a:r>
              <a:endParaRPr lang="es-ES" altLang="zh-CN" sz="940" dirty="0">
                <a:solidFill>
                  <a:schemeClr val="bg1"/>
                </a:solidFill>
                <a:latin typeface="773-CAI978" panose="020B0402020204020303" pitchFamily="34" charset="0"/>
                <a:ea typeface="+mn-ea"/>
              </a:endParaRPr>
            </a:p>
          </p:txBody>
        </p:sp>
        <p:sp>
          <p:nvSpPr>
            <p:cNvPr id="29"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30"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31" name="组合 30"/>
          <p:cNvGrpSpPr/>
          <p:nvPr/>
        </p:nvGrpSpPr>
        <p:grpSpPr>
          <a:xfrm>
            <a:off x="3469352" y="1419622"/>
            <a:ext cx="2224087" cy="569119"/>
            <a:chOff x="1016794" y="1682353"/>
            <a:chExt cx="2224087" cy="569119"/>
          </a:xfrm>
        </p:grpSpPr>
        <p:sp>
          <p:nvSpPr>
            <p:cNvPr id="32" name="AutoShape 5"/>
            <p:cNvSpPr/>
            <p:nvPr/>
          </p:nvSpPr>
          <p:spPr bwMode="auto">
            <a:xfrm>
              <a:off x="1016794" y="1682353"/>
              <a:ext cx="2166938" cy="569119"/>
            </a:xfrm>
            <a:prstGeom prst="roundRect">
              <a:avLst>
                <a:gd name="adj" fmla="val 15894"/>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43"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2</a:t>
              </a:r>
              <a:endParaRPr lang="es-ES" altLang="zh-CN" sz="940" dirty="0">
                <a:solidFill>
                  <a:schemeClr val="bg1"/>
                </a:solidFill>
                <a:latin typeface="773-CAI978" panose="020B0402020204020303" pitchFamily="34" charset="0"/>
                <a:ea typeface="+mn-ea"/>
              </a:endParaRPr>
            </a:p>
          </p:txBody>
        </p:sp>
        <p:sp>
          <p:nvSpPr>
            <p:cNvPr id="44"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45"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46" name="组合 45"/>
          <p:cNvGrpSpPr/>
          <p:nvPr/>
        </p:nvGrpSpPr>
        <p:grpSpPr>
          <a:xfrm>
            <a:off x="6046126" y="1419622"/>
            <a:ext cx="2224087" cy="569119"/>
            <a:chOff x="1016794" y="1682353"/>
            <a:chExt cx="2224087" cy="569119"/>
          </a:xfrm>
        </p:grpSpPr>
        <p:sp>
          <p:nvSpPr>
            <p:cNvPr id="47" name="AutoShape 5"/>
            <p:cNvSpPr/>
            <p:nvPr/>
          </p:nvSpPr>
          <p:spPr bwMode="auto">
            <a:xfrm>
              <a:off x="1016794" y="1682353"/>
              <a:ext cx="2166938" cy="569119"/>
            </a:xfrm>
            <a:prstGeom prst="roundRect">
              <a:avLst>
                <a:gd name="adj" fmla="val 15894"/>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48"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3</a:t>
              </a:r>
              <a:endParaRPr lang="es-ES" altLang="zh-CN" sz="940" dirty="0">
                <a:solidFill>
                  <a:schemeClr val="bg1"/>
                </a:solidFill>
                <a:latin typeface="773-CAI978" panose="020B0402020204020303" pitchFamily="34" charset="0"/>
                <a:ea typeface="+mn-ea"/>
              </a:endParaRPr>
            </a:p>
          </p:txBody>
        </p:sp>
        <p:sp>
          <p:nvSpPr>
            <p:cNvPr id="49"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50"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51" name="组合 50"/>
          <p:cNvGrpSpPr/>
          <p:nvPr/>
        </p:nvGrpSpPr>
        <p:grpSpPr>
          <a:xfrm>
            <a:off x="892577" y="2535746"/>
            <a:ext cx="2224087" cy="569119"/>
            <a:chOff x="1016794" y="1682353"/>
            <a:chExt cx="2224087" cy="569119"/>
          </a:xfrm>
        </p:grpSpPr>
        <p:sp>
          <p:nvSpPr>
            <p:cNvPr id="52" name="AutoShape 5"/>
            <p:cNvSpPr/>
            <p:nvPr/>
          </p:nvSpPr>
          <p:spPr bwMode="auto">
            <a:xfrm>
              <a:off x="1016794" y="1682353"/>
              <a:ext cx="2166938" cy="569119"/>
            </a:xfrm>
            <a:prstGeom prst="roundRect">
              <a:avLst>
                <a:gd name="adj" fmla="val 15894"/>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53"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4</a:t>
              </a:r>
              <a:endParaRPr lang="es-ES" altLang="zh-CN" sz="940" dirty="0">
                <a:solidFill>
                  <a:schemeClr val="bg1"/>
                </a:solidFill>
                <a:latin typeface="773-CAI978" panose="020B0402020204020303" pitchFamily="34" charset="0"/>
                <a:ea typeface="+mn-ea"/>
              </a:endParaRPr>
            </a:p>
          </p:txBody>
        </p:sp>
        <p:sp>
          <p:nvSpPr>
            <p:cNvPr id="54"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55"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56" name="组合 55"/>
          <p:cNvGrpSpPr/>
          <p:nvPr/>
        </p:nvGrpSpPr>
        <p:grpSpPr>
          <a:xfrm>
            <a:off x="3469352" y="2535746"/>
            <a:ext cx="2224087" cy="569119"/>
            <a:chOff x="1016794" y="1682353"/>
            <a:chExt cx="2224087" cy="569119"/>
          </a:xfrm>
        </p:grpSpPr>
        <p:sp>
          <p:nvSpPr>
            <p:cNvPr id="57" name="AutoShape 5"/>
            <p:cNvSpPr/>
            <p:nvPr/>
          </p:nvSpPr>
          <p:spPr bwMode="auto">
            <a:xfrm>
              <a:off x="1016794" y="1682353"/>
              <a:ext cx="2166938" cy="569119"/>
            </a:xfrm>
            <a:prstGeom prst="roundRect">
              <a:avLst>
                <a:gd name="adj" fmla="val 15894"/>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58"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5</a:t>
              </a:r>
              <a:endParaRPr lang="es-ES" altLang="zh-CN" sz="940" dirty="0">
                <a:solidFill>
                  <a:schemeClr val="bg1"/>
                </a:solidFill>
                <a:latin typeface="773-CAI978" panose="020B0402020204020303" pitchFamily="34" charset="0"/>
                <a:ea typeface="+mn-ea"/>
              </a:endParaRPr>
            </a:p>
          </p:txBody>
        </p:sp>
        <p:sp>
          <p:nvSpPr>
            <p:cNvPr id="59"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60"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61" name="组合 60"/>
          <p:cNvGrpSpPr/>
          <p:nvPr/>
        </p:nvGrpSpPr>
        <p:grpSpPr>
          <a:xfrm>
            <a:off x="6046126" y="2535746"/>
            <a:ext cx="2224087" cy="569119"/>
            <a:chOff x="1016794" y="1682353"/>
            <a:chExt cx="2224087" cy="569119"/>
          </a:xfrm>
        </p:grpSpPr>
        <p:sp>
          <p:nvSpPr>
            <p:cNvPr id="62" name="AutoShape 5"/>
            <p:cNvSpPr/>
            <p:nvPr/>
          </p:nvSpPr>
          <p:spPr bwMode="auto">
            <a:xfrm>
              <a:off x="1016794" y="1682353"/>
              <a:ext cx="2166938" cy="569119"/>
            </a:xfrm>
            <a:prstGeom prst="roundRect">
              <a:avLst>
                <a:gd name="adj" fmla="val 15894"/>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63"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6</a:t>
              </a:r>
              <a:endParaRPr lang="es-ES" altLang="zh-CN" sz="940" dirty="0">
                <a:solidFill>
                  <a:schemeClr val="bg1"/>
                </a:solidFill>
                <a:latin typeface="773-CAI978" panose="020B0402020204020303" pitchFamily="34" charset="0"/>
                <a:ea typeface="+mn-ea"/>
              </a:endParaRPr>
            </a:p>
          </p:txBody>
        </p:sp>
        <p:sp>
          <p:nvSpPr>
            <p:cNvPr id="64"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65"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66" name="组合 65"/>
          <p:cNvGrpSpPr/>
          <p:nvPr/>
        </p:nvGrpSpPr>
        <p:grpSpPr>
          <a:xfrm>
            <a:off x="892577" y="3651870"/>
            <a:ext cx="2224087" cy="569119"/>
            <a:chOff x="1016794" y="1682353"/>
            <a:chExt cx="2224087" cy="569119"/>
          </a:xfrm>
        </p:grpSpPr>
        <p:sp>
          <p:nvSpPr>
            <p:cNvPr id="67" name="AutoShape 5"/>
            <p:cNvSpPr/>
            <p:nvPr/>
          </p:nvSpPr>
          <p:spPr bwMode="auto">
            <a:xfrm>
              <a:off x="1016794" y="1682353"/>
              <a:ext cx="2166938" cy="569119"/>
            </a:xfrm>
            <a:prstGeom prst="roundRect">
              <a:avLst>
                <a:gd name="adj" fmla="val 15894"/>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68"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7</a:t>
              </a:r>
              <a:endParaRPr lang="es-ES" altLang="zh-CN" sz="940" dirty="0">
                <a:solidFill>
                  <a:schemeClr val="bg1"/>
                </a:solidFill>
                <a:latin typeface="773-CAI978" panose="020B0402020204020303" pitchFamily="34" charset="0"/>
                <a:ea typeface="+mn-ea"/>
              </a:endParaRPr>
            </a:p>
          </p:txBody>
        </p:sp>
        <p:sp>
          <p:nvSpPr>
            <p:cNvPr id="69"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70"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71" name="组合 70"/>
          <p:cNvGrpSpPr/>
          <p:nvPr/>
        </p:nvGrpSpPr>
        <p:grpSpPr>
          <a:xfrm>
            <a:off x="3469352" y="3651870"/>
            <a:ext cx="2224087" cy="569119"/>
            <a:chOff x="1016794" y="1682353"/>
            <a:chExt cx="2224087" cy="569119"/>
          </a:xfrm>
        </p:grpSpPr>
        <p:sp>
          <p:nvSpPr>
            <p:cNvPr id="72" name="AutoShape 5"/>
            <p:cNvSpPr/>
            <p:nvPr/>
          </p:nvSpPr>
          <p:spPr bwMode="auto">
            <a:xfrm>
              <a:off x="1016794" y="1682353"/>
              <a:ext cx="2166938" cy="569119"/>
            </a:xfrm>
            <a:prstGeom prst="roundRect">
              <a:avLst>
                <a:gd name="adj" fmla="val 15894"/>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73"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8</a:t>
              </a:r>
              <a:endParaRPr lang="es-ES" altLang="zh-CN" sz="940" dirty="0">
                <a:solidFill>
                  <a:schemeClr val="bg1"/>
                </a:solidFill>
                <a:latin typeface="773-CAI978" panose="020B0402020204020303" pitchFamily="34" charset="0"/>
                <a:ea typeface="+mn-ea"/>
              </a:endParaRPr>
            </a:p>
          </p:txBody>
        </p:sp>
        <p:sp>
          <p:nvSpPr>
            <p:cNvPr id="74"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75"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grpSp>
        <p:nvGrpSpPr>
          <p:cNvPr id="76" name="组合 75"/>
          <p:cNvGrpSpPr/>
          <p:nvPr/>
        </p:nvGrpSpPr>
        <p:grpSpPr>
          <a:xfrm>
            <a:off x="6046126" y="3651870"/>
            <a:ext cx="2224087" cy="569119"/>
            <a:chOff x="1016794" y="1682353"/>
            <a:chExt cx="2224087" cy="569119"/>
          </a:xfrm>
        </p:grpSpPr>
        <p:sp>
          <p:nvSpPr>
            <p:cNvPr id="77" name="AutoShape 5"/>
            <p:cNvSpPr/>
            <p:nvPr/>
          </p:nvSpPr>
          <p:spPr bwMode="auto">
            <a:xfrm>
              <a:off x="1016794" y="1682353"/>
              <a:ext cx="2166938" cy="569119"/>
            </a:xfrm>
            <a:prstGeom prst="roundRect">
              <a:avLst>
                <a:gd name="adj" fmla="val 15894"/>
              </a:avLst>
            </a:pr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lIns="26789" tIns="26789" rIns="26789" bIns="26789" anchor="ctr"/>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endParaRPr lang="en-US" altLang="zh-CN" sz="1200" b="0">
                <a:solidFill>
                  <a:schemeClr val="bg1"/>
                </a:solidFill>
                <a:latin typeface="+mn-ea"/>
                <a:ea typeface="+mn-ea"/>
                <a:sym typeface="Helvetica Light" charset="0"/>
              </a:endParaRPr>
            </a:p>
          </p:txBody>
        </p:sp>
        <p:sp>
          <p:nvSpPr>
            <p:cNvPr id="78" name="AutoShape 6"/>
            <p:cNvSpPr/>
            <p:nvPr/>
          </p:nvSpPr>
          <p:spPr bwMode="auto">
            <a:xfrm>
              <a:off x="1101328" y="1806774"/>
              <a:ext cx="296466" cy="296466"/>
            </a:xfrm>
            <a:custGeom>
              <a:avLst/>
              <a:gdLst>
                <a:gd name="T0" fmla="*/ 14467815 w 21600"/>
                <a:gd name="T1" fmla="*/ 14467815 h 21600"/>
                <a:gd name="T2" fmla="*/ 14467815 w 21600"/>
                <a:gd name="T3" fmla="*/ 14467815 h 21600"/>
                <a:gd name="T4" fmla="*/ 14467815 w 21600"/>
                <a:gd name="T5" fmla="*/ 14467815 h 21600"/>
                <a:gd name="T6" fmla="*/ 14467815 w 21600"/>
                <a:gd name="T7" fmla="*/ 1446781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6789" tIns="26789" rIns="26789" bIns="26789" anchor="b"/>
            <a:lstStyle>
              <a:lvl1pPr defTabSz="584200">
                <a:defRPr sz="2500" b="1">
                  <a:solidFill>
                    <a:srgbClr val="FFFFFF"/>
                  </a:solidFill>
                  <a:latin typeface="Lato" charset="0"/>
                  <a:ea typeface="MS PGothic" panose="020B0600070205080204" pitchFamily="34" charset="-128"/>
                  <a:sym typeface="Lato" charset="0"/>
                </a:defRPr>
              </a:lvl1pPr>
              <a:lvl2pPr marL="742950" indent="-285750" defTabSz="584200">
                <a:defRPr sz="2500" b="1">
                  <a:solidFill>
                    <a:srgbClr val="FFFFFF"/>
                  </a:solidFill>
                  <a:latin typeface="Lato" charset="0"/>
                  <a:ea typeface="MS PGothic" panose="020B0600070205080204" pitchFamily="34" charset="-128"/>
                  <a:sym typeface="Lato" charset="0"/>
                </a:defRPr>
              </a:lvl2pPr>
              <a:lvl3pPr marL="1143000" indent="-228600" defTabSz="584200">
                <a:defRPr sz="2500" b="1">
                  <a:solidFill>
                    <a:srgbClr val="FFFFFF"/>
                  </a:solidFill>
                  <a:latin typeface="Lato" charset="0"/>
                  <a:ea typeface="MS PGothic" panose="020B0600070205080204" pitchFamily="34" charset="-128"/>
                  <a:sym typeface="Lato" charset="0"/>
                </a:defRPr>
              </a:lvl3pPr>
              <a:lvl4pPr marL="1600200" indent="-228600" defTabSz="584200">
                <a:defRPr sz="2500" b="1">
                  <a:solidFill>
                    <a:srgbClr val="FFFFFF"/>
                  </a:solidFill>
                  <a:latin typeface="Lato" charset="0"/>
                  <a:ea typeface="MS PGothic" panose="020B0600070205080204" pitchFamily="34" charset="-128"/>
                  <a:sym typeface="Lato" charset="0"/>
                </a:defRPr>
              </a:lvl4pPr>
              <a:lvl5pPr marL="2057400" indent="-228600" defTabSz="584200">
                <a:defRPr sz="2500" b="1">
                  <a:solidFill>
                    <a:srgbClr val="FFFFFF"/>
                  </a:solidFill>
                  <a:latin typeface="Lato" charset="0"/>
                  <a:ea typeface="MS PGothic" panose="020B0600070205080204" pitchFamily="34" charset="-128"/>
                  <a:sym typeface="Lato" charset="0"/>
                </a:defRPr>
              </a:lvl5pPr>
              <a:lvl6pPr marL="25146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defTabSz="5842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50000"/>
                </a:lnSpc>
              </a:pPr>
              <a:r>
                <a:rPr lang="es-ES" altLang="zh-CN" sz="1875" b="0" dirty="0" smtClean="0">
                  <a:solidFill>
                    <a:schemeClr val="bg1"/>
                  </a:solidFill>
                  <a:latin typeface="773-CAI978" panose="020B0402020204020303" pitchFamily="34" charset="0"/>
                  <a:ea typeface="+mn-ea"/>
                  <a:sym typeface="FontAwesome" charset="0"/>
                </a:rPr>
                <a:t>9</a:t>
              </a:r>
              <a:endParaRPr lang="es-ES" altLang="zh-CN" sz="940" dirty="0">
                <a:solidFill>
                  <a:schemeClr val="bg1"/>
                </a:solidFill>
                <a:latin typeface="773-CAI978" panose="020B0402020204020303" pitchFamily="34" charset="0"/>
                <a:ea typeface="+mn-ea"/>
              </a:endParaRPr>
            </a:p>
          </p:txBody>
        </p:sp>
        <p:sp>
          <p:nvSpPr>
            <p:cNvPr id="79" name="AutoShape 7"/>
            <p:cNvSpPr/>
            <p:nvPr/>
          </p:nvSpPr>
          <p:spPr bwMode="auto">
            <a:xfrm>
              <a:off x="1478756" y="1707654"/>
              <a:ext cx="1762125" cy="142875"/>
            </a:xfrm>
            <a:custGeom>
              <a:avLst/>
              <a:gdLst>
                <a:gd name="T0" fmla="*/ 511125023 w 21600"/>
                <a:gd name="T1" fmla="*/ 3360208 h 21600"/>
                <a:gd name="T2" fmla="*/ 511125023 w 21600"/>
                <a:gd name="T3" fmla="*/ 3360208 h 21600"/>
                <a:gd name="T4" fmla="*/ 511125023 w 21600"/>
                <a:gd name="T5" fmla="*/ 3360208 h 21600"/>
                <a:gd name="T6" fmla="*/ 511125023 w 21600"/>
                <a:gd name="T7" fmla="*/ 336020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600"/>
                  </a:lnTo>
                  <a:lnTo>
                    <a:pt x="0" y="21600"/>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1100" b="0" dirty="0">
                  <a:solidFill>
                    <a:schemeClr val="bg1"/>
                  </a:solidFill>
                  <a:latin typeface="+mn-ea"/>
                  <a:ea typeface="+mn-ea"/>
                  <a:cs typeface="Open Sans" panose="020B0606030504020204" pitchFamily="34" charset="0"/>
                </a:rPr>
                <a:t>添加标题内容</a:t>
              </a:r>
              <a:endParaRPr lang="zh-CN" altLang="en-US" sz="1100" b="0" dirty="0">
                <a:solidFill>
                  <a:schemeClr val="bg1"/>
                </a:solidFill>
                <a:latin typeface="+mn-ea"/>
                <a:ea typeface="+mn-ea"/>
                <a:cs typeface="Open Sans" panose="020B0606030504020204" pitchFamily="34" charset="0"/>
              </a:endParaRPr>
            </a:p>
          </p:txBody>
        </p:sp>
        <p:sp>
          <p:nvSpPr>
            <p:cNvPr id="80" name="AutoShape 8"/>
            <p:cNvSpPr/>
            <p:nvPr/>
          </p:nvSpPr>
          <p:spPr bwMode="auto">
            <a:xfrm>
              <a:off x="1479352" y="1926431"/>
              <a:ext cx="1580480" cy="285279"/>
            </a:xfrm>
            <a:custGeom>
              <a:avLst/>
              <a:gdLst>
                <a:gd name="T0" fmla="*/ 456055876 w 21600"/>
                <a:gd name="T1" fmla="*/ 8782278 h 21600"/>
                <a:gd name="T2" fmla="*/ 456055876 w 21600"/>
                <a:gd name="T3" fmla="*/ 8782278 h 21600"/>
                <a:gd name="T4" fmla="*/ 456055876 w 21600"/>
                <a:gd name="T5" fmla="*/ 8782278 h 21600"/>
                <a:gd name="T6" fmla="*/ 456055876 w 21600"/>
                <a:gd name="T7" fmla="*/ 878227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defTabSz="647700">
                <a:defRPr sz="2500" b="1">
                  <a:solidFill>
                    <a:srgbClr val="FFFFFF"/>
                  </a:solidFill>
                  <a:latin typeface="Lato" charset="0"/>
                  <a:ea typeface="MS PGothic" panose="020B0600070205080204" pitchFamily="34" charset="-128"/>
                  <a:sym typeface="Lato" charset="0"/>
                </a:defRPr>
              </a:lvl1pPr>
              <a:lvl2pPr defTabSz="647700">
                <a:defRPr sz="2500" b="1">
                  <a:solidFill>
                    <a:srgbClr val="FFFFFF"/>
                  </a:solidFill>
                  <a:latin typeface="Lato" charset="0"/>
                  <a:ea typeface="MS PGothic" panose="020B0600070205080204" pitchFamily="34" charset="-128"/>
                  <a:sym typeface="Lato" charset="0"/>
                </a:defRPr>
              </a:lvl2pPr>
              <a:lvl3pPr defTabSz="647700">
                <a:defRPr sz="2500" b="1">
                  <a:solidFill>
                    <a:srgbClr val="FFFFFF"/>
                  </a:solidFill>
                  <a:latin typeface="Lato" charset="0"/>
                  <a:ea typeface="MS PGothic" panose="020B0600070205080204" pitchFamily="34" charset="-128"/>
                  <a:sym typeface="Lato" charset="0"/>
                </a:defRPr>
              </a:lvl3pPr>
              <a:lvl4pPr defTabSz="647700">
                <a:defRPr sz="2500" b="1">
                  <a:solidFill>
                    <a:srgbClr val="FFFFFF"/>
                  </a:solidFill>
                  <a:latin typeface="Lato" charset="0"/>
                  <a:ea typeface="MS PGothic" panose="020B0600070205080204" pitchFamily="34" charset="-128"/>
                  <a:sym typeface="Lato" charset="0"/>
                </a:defRPr>
              </a:lvl4pPr>
              <a:lvl5pPr defTabSz="647700">
                <a:defRPr sz="2500" b="1">
                  <a:solidFill>
                    <a:srgbClr val="FFFFFF"/>
                  </a:solidFill>
                  <a:latin typeface="Lato" charset="0"/>
                  <a:ea typeface="MS PGothic" panose="020B0600070205080204" pitchFamily="34" charset="-128"/>
                  <a:sym typeface="Lato" charset="0"/>
                </a:defRPr>
              </a:lvl5pPr>
              <a:lvl6pPr marL="13716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6pPr>
              <a:lvl7pPr marL="18288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7pPr>
              <a:lvl8pPr marL="22860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8pPr>
              <a:lvl9pPr marL="2743200" indent="914400" defTabSz="647700" eaLnBrk="0" fontAlgn="base" hangingPunct="0">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a:lnSpc>
                  <a:spcPct val="150000"/>
                </a:lnSpc>
              </a:pPr>
              <a:r>
                <a:rPr lang="zh-CN" altLang="en-US" sz="600" b="0" dirty="0">
                  <a:solidFill>
                    <a:schemeClr val="bg1"/>
                  </a:solidFill>
                  <a:latin typeface="+mn-ea"/>
                  <a:ea typeface="+mn-ea"/>
                  <a:cs typeface="华文黑体" pitchFamily="2" charset="-122"/>
                </a:rPr>
                <a:t>您的内容打在这里，或者通过复制您的文本后，在此框中选择粘贴，并选择只保留文字。</a:t>
              </a:r>
              <a:endParaRPr lang="zh-CN" altLang="en-US" sz="600" b="0" dirty="0">
                <a:solidFill>
                  <a:schemeClr val="bg1"/>
                </a:solidFill>
                <a:latin typeface="+mn-ea"/>
                <a:ea typeface="+mn-ea"/>
              </a:endParaRPr>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10" presetClass="entr" presetSubtype="0" fill="hold" nodeType="after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par>
                          <p:cTn id="18" fill="hold">
                            <p:stCondLst>
                              <p:cond delay="1149"/>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par>
                          <p:cTn id="22" fill="hold">
                            <p:stCondLst>
                              <p:cond delay="1649"/>
                            </p:stCondLst>
                            <p:childTnLst>
                              <p:par>
                                <p:cTn id="23" presetID="10" presetClass="entr" presetSubtype="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par>
                          <p:cTn id="26" fill="hold">
                            <p:stCondLst>
                              <p:cond delay="2149"/>
                            </p:stCondLst>
                            <p:childTnLst>
                              <p:par>
                                <p:cTn id="27" presetID="10" presetClass="entr" presetSubtype="0" fill="hold" nodeType="after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childTnLst>
                          </p:cTn>
                        </p:par>
                        <p:par>
                          <p:cTn id="30" fill="hold">
                            <p:stCondLst>
                              <p:cond delay="2649"/>
                            </p:stCondLst>
                            <p:childTnLst>
                              <p:par>
                                <p:cTn id="31" presetID="10" presetClass="entr" presetSubtype="0" fill="hold" nodeType="after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childTnLst>
                          </p:cTn>
                        </p:par>
                        <p:par>
                          <p:cTn id="34" fill="hold">
                            <p:stCondLst>
                              <p:cond delay="3149"/>
                            </p:stCondLst>
                            <p:childTnLst>
                              <p:par>
                                <p:cTn id="35" presetID="10" presetClass="entr" presetSubtype="0" fill="hold" nodeType="after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childTnLst>
                          </p:cTn>
                        </p:par>
                        <p:par>
                          <p:cTn id="38" fill="hold">
                            <p:stCondLst>
                              <p:cond delay="3649"/>
                            </p:stCondLst>
                            <p:childTnLst>
                              <p:par>
                                <p:cTn id="39" presetID="10" presetClass="entr" presetSubtype="0"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fade">
                                      <p:cBhvr>
                                        <p:cTn id="41" dur="500"/>
                                        <p:tgtEl>
                                          <p:spTgt spid="66"/>
                                        </p:tgtEl>
                                      </p:cBhvr>
                                    </p:animEffect>
                                  </p:childTnLst>
                                </p:cTn>
                              </p:par>
                            </p:childTnLst>
                          </p:cTn>
                        </p:par>
                        <p:par>
                          <p:cTn id="42" fill="hold">
                            <p:stCondLst>
                              <p:cond delay="4149"/>
                            </p:stCondLst>
                            <p:childTnLst>
                              <p:par>
                                <p:cTn id="43" presetID="10" presetClass="entr" presetSubtype="0" fill="hold" nodeType="after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fade">
                                      <p:cBhvr>
                                        <p:cTn id="45" dur="500"/>
                                        <p:tgtEl>
                                          <p:spTgt spid="71"/>
                                        </p:tgtEl>
                                      </p:cBhvr>
                                    </p:animEffect>
                                  </p:childTnLst>
                                </p:cTn>
                              </p:par>
                            </p:childTnLst>
                          </p:cTn>
                        </p:par>
                        <p:par>
                          <p:cTn id="46" fill="hold">
                            <p:stCondLst>
                              <p:cond delay="4649"/>
                            </p:stCondLst>
                            <p:childTnLst>
                              <p:par>
                                <p:cTn id="47" presetID="10" presetClass="entr" presetSubtype="0" fill="hold" nodeType="afterEffect">
                                  <p:stCondLst>
                                    <p:cond delay="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dirty="0">
                <a:solidFill>
                  <a:schemeClr val="accent1"/>
                </a:solidFill>
                <a:latin typeface="微软雅黑" panose="020B0503020204020204" pitchFamily="34" charset="-122"/>
                <a:ea typeface="微软雅黑" panose="020B0503020204020204" pitchFamily="34" charset="-122"/>
              </a:rPr>
              <a:t>研究综述</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3461248" y="1723089"/>
            <a:ext cx="1287211" cy="1974555"/>
            <a:chOff x="4620464" y="2113215"/>
            <a:chExt cx="1716281" cy="2632740"/>
          </a:xfrm>
        </p:grpSpPr>
        <p:sp>
          <p:nvSpPr>
            <p:cNvPr id="28" name="梯形 27"/>
            <p:cNvSpPr/>
            <p:nvPr/>
          </p:nvSpPr>
          <p:spPr>
            <a:xfrm rot="5400000">
              <a:off x="4072040" y="3142553"/>
              <a:ext cx="1669739" cy="572892"/>
            </a:xfrm>
            <a:prstGeom prst="trapezoid">
              <a:avLst>
                <a:gd name="adj" fmla="val 57643"/>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sp>
          <p:nvSpPr>
            <p:cNvPr id="29" name="梯形 28"/>
            <p:cNvSpPr/>
            <p:nvPr/>
          </p:nvSpPr>
          <p:spPr>
            <a:xfrm rot="8993242">
              <a:off x="4664982" y="2113215"/>
              <a:ext cx="1669739" cy="572892"/>
            </a:xfrm>
            <a:prstGeom prst="trapezoid">
              <a:avLst>
                <a:gd name="adj" fmla="val 5764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sp>
          <p:nvSpPr>
            <p:cNvPr id="30" name="梯形 29"/>
            <p:cNvSpPr/>
            <p:nvPr/>
          </p:nvSpPr>
          <p:spPr>
            <a:xfrm rot="1800000">
              <a:off x="4667006" y="4173063"/>
              <a:ext cx="1669739" cy="572892"/>
            </a:xfrm>
            <a:prstGeom prst="trapezoid">
              <a:avLst>
                <a:gd name="adj" fmla="val 5764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grpSp>
      <p:grpSp>
        <p:nvGrpSpPr>
          <p:cNvPr id="31" name="组合 30"/>
          <p:cNvGrpSpPr/>
          <p:nvPr/>
        </p:nvGrpSpPr>
        <p:grpSpPr>
          <a:xfrm>
            <a:off x="4388600" y="1722216"/>
            <a:ext cx="1287208" cy="1974546"/>
            <a:chOff x="5856933" y="2112051"/>
            <a:chExt cx="1716277" cy="2632728"/>
          </a:xfrm>
        </p:grpSpPr>
        <p:sp>
          <p:nvSpPr>
            <p:cNvPr id="32" name="梯形 31"/>
            <p:cNvSpPr/>
            <p:nvPr/>
          </p:nvSpPr>
          <p:spPr>
            <a:xfrm rot="16200000" flipH="1">
              <a:off x="6451894" y="3142555"/>
              <a:ext cx="1669739" cy="572892"/>
            </a:xfrm>
            <a:prstGeom prst="trapezoid">
              <a:avLst>
                <a:gd name="adj" fmla="val 5764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sp>
          <p:nvSpPr>
            <p:cNvPr id="44" name="梯形 43"/>
            <p:cNvSpPr/>
            <p:nvPr/>
          </p:nvSpPr>
          <p:spPr>
            <a:xfrm rot="19793242" flipH="1">
              <a:off x="5858956" y="4171887"/>
              <a:ext cx="1669739" cy="572892"/>
            </a:xfrm>
            <a:prstGeom prst="trapezoid">
              <a:avLst>
                <a:gd name="adj" fmla="val 5764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sp>
          <p:nvSpPr>
            <p:cNvPr id="45" name="梯形 44"/>
            <p:cNvSpPr/>
            <p:nvPr/>
          </p:nvSpPr>
          <p:spPr>
            <a:xfrm rot="12600000" flipH="1">
              <a:off x="5856933" y="2112051"/>
              <a:ext cx="1669739" cy="572892"/>
            </a:xfrm>
            <a:prstGeom prst="trapezoid">
              <a:avLst>
                <a:gd name="adj" fmla="val 576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mn-ea"/>
                <a:cs typeface="+mn-ea"/>
              </a:endParaRPr>
            </a:p>
          </p:txBody>
        </p:sp>
      </p:grpSp>
      <p:cxnSp>
        <p:nvCxnSpPr>
          <p:cNvPr id="46" name="直接连接符 45"/>
          <p:cNvCxnSpPr/>
          <p:nvPr/>
        </p:nvCxnSpPr>
        <p:spPr>
          <a:xfrm>
            <a:off x="899592" y="2707738"/>
            <a:ext cx="2397975" cy="2"/>
          </a:xfrm>
          <a:prstGeom prst="line">
            <a:avLst/>
          </a:pr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47" name="任意多边形 46"/>
          <p:cNvSpPr/>
          <p:nvPr/>
        </p:nvSpPr>
        <p:spPr>
          <a:xfrm>
            <a:off x="960318" y="1404987"/>
            <a:ext cx="2811769" cy="324065"/>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tx1">
                  <a:lumMod val="65000"/>
                  <a:lumOff val="35000"/>
                </a:schemeClr>
              </a:solidFill>
              <a:latin typeface="+mn-ea"/>
              <a:cs typeface="+mn-ea"/>
            </a:endParaRPr>
          </a:p>
        </p:txBody>
      </p:sp>
      <p:sp>
        <p:nvSpPr>
          <p:cNvPr id="48" name="任意多边形 47"/>
          <p:cNvSpPr/>
          <p:nvPr/>
        </p:nvSpPr>
        <p:spPr>
          <a:xfrm flipV="1">
            <a:off x="957416" y="3686420"/>
            <a:ext cx="2811769" cy="324065"/>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tx1">
                  <a:lumMod val="65000"/>
                  <a:lumOff val="35000"/>
                </a:schemeClr>
              </a:solidFill>
              <a:latin typeface="+mn-ea"/>
              <a:cs typeface="+mn-ea"/>
            </a:endParaRPr>
          </a:p>
        </p:txBody>
      </p:sp>
      <p:cxnSp>
        <p:nvCxnSpPr>
          <p:cNvPr id="49" name="直接连接符 48"/>
          <p:cNvCxnSpPr/>
          <p:nvPr/>
        </p:nvCxnSpPr>
        <p:spPr>
          <a:xfrm flipH="1">
            <a:off x="5819824" y="2707738"/>
            <a:ext cx="2276468" cy="0"/>
          </a:xfrm>
          <a:prstGeom prst="line">
            <a:avLst/>
          </a:pr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flipH="1">
            <a:off x="5364974" y="1404987"/>
            <a:ext cx="2761575" cy="324065"/>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tx1">
                  <a:lumMod val="65000"/>
                  <a:lumOff val="35000"/>
                </a:schemeClr>
              </a:solidFill>
              <a:latin typeface="+mn-ea"/>
              <a:cs typeface="+mn-ea"/>
            </a:endParaRPr>
          </a:p>
        </p:txBody>
      </p:sp>
      <p:sp>
        <p:nvSpPr>
          <p:cNvPr id="51" name="任意多边形 50"/>
          <p:cNvSpPr/>
          <p:nvPr/>
        </p:nvSpPr>
        <p:spPr>
          <a:xfrm flipH="1" flipV="1">
            <a:off x="5367874" y="3686422"/>
            <a:ext cx="2761575" cy="324065"/>
          </a:xfrm>
          <a:custGeom>
            <a:avLst/>
            <a:gdLst>
              <a:gd name="connsiteX0" fmla="*/ 0 w 3611880"/>
              <a:gd name="connsiteY0" fmla="*/ 0 h 678180"/>
              <a:gd name="connsiteX1" fmla="*/ 2933700 w 3611880"/>
              <a:gd name="connsiteY1" fmla="*/ 0 h 678180"/>
              <a:gd name="connsiteX2" fmla="*/ 3611880 w 3611880"/>
              <a:gd name="connsiteY2" fmla="*/ 678180 h 678180"/>
            </a:gdLst>
            <a:ahLst/>
            <a:cxnLst>
              <a:cxn ang="0">
                <a:pos x="connsiteX0" y="connsiteY0"/>
              </a:cxn>
              <a:cxn ang="0">
                <a:pos x="connsiteX1" y="connsiteY1"/>
              </a:cxn>
              <a:cxn ang="0">
                <a:pos x="connsiteX2" y="connsiteY2"/>
              </a:cxn>
            </a:cxnLst>
            <a:rect l="l" t="t" r="r" b="b"/>
            <a:pathLst>
              <a:path w="3611880" h="678180">
                <a:moveTo>
                  <a:pt x="0" y="0"/>
                </a:moveTo>
                <a:lnTo>
                  <a:pt x="2933700" y="0"/>
                </a:lnTo>
                <a:lnTo>
                  <a:pt x="3611880" y="678180"/>
                </a:lnTo>
              </a:path>
            </a:pathLst>
          </a:custGeom>
          <a:ln w="12700">
            <a:solidFill>
              <a:schemeClr val="bg2">
                <a:lumMod val="65000"/>
              </a:schemeClr>
            </a:solidFill>
            <a:tailEnd type="oval"/>
          </a:ln>
        </p:spPr>
        <p:style>
          <a:lnRef idx="1">
            <a:schemeClr val="accent1"/>
          </a:lnRef>
          <a:fillRef idx="0">
            <a:schemeClr val="accent1"/>
          </a:fillRef>
          <a:effectRef idx="0">
            <a:schemeClr val="accent1"/>
          </a:effectRef>
          <a:fontRef idx="minor">
            <a:schemeClr val="tx1"/>
          </a:fontRef>
        </p:style>
        <p:txBody>
          <a:bodyPr lIns="68580" tIns="34290" rIns="68580" bIns="34290" rtlCol="0" anchor="ctr"/>
          <a:lstStyle/>
          <a:p>
            <a:pPr algn="ctr"/>
            <a:endParaRPr lang="zh-CN" altLang="en-US">
              <a:solidFill>
                <a:schemeClr val="tx1">
                  <a:lumMod val="65000"/>
                  <a:lumOff val="35000"/>
                </a:schemeClr>
              </a:solidFill>
              <a:latin typeface="+mn-ea"/>
              <a:cs typeface="+mn-ea"/>
            </a:endParaRPr>
          </a:p>
        </p:txBody>
      </p:sp>
      <p:grpSp>
        <p:nvGrpSpPr>
          <p:cNvPr id="52" name="组合 51"/>
          <p:cNvGrpSpPr/>
          <p:nvPr/>
        </p:nvGrpSpPr>
        <p:grpSpPr>
          <a:xfrm>
            <a:off x="928288" y="1131590"/>
            <a:ext cx="2199510" cy="806416"/>
            <a:chOff x="812801" y="1324547"/>
            <a:chExt cx="3363063" cy="1075220"/>
          </a:xfrm>
        </p:grpSpPr>
        <p:sp>
          <p:nvSpPr>
            <p:cNvPr id="53" name="文本框 45"/>
            <p:cNvSpPr txBox="1"/>
            <p:nvPr/>
          </p:nvSpPr>
          <p:spPr>
            <a:xfrm>
              <a:off x="1112390" y="1324547"/>
              <a:ext cx="3063474" cy="418575"/>
            </a:xfrm>
            <a:prstGeom prst="rect">
              <a:avLst/>
            </a:prstGeom>
            <a:noFill/>
          </p:spPr>
          <p:txBody>
            <a:bodyPr wrap="square" rtlCol="0">
              <a:spAutoFit/>
            </a:bodyPr>
            <a:lstStyle/>
            <a:p>
              <a:pPr algn="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54" name="文本框 48"/>
            <p:cNvSpPr txBox="1"/>
            <p:nvPr/>
          </p:nvSpPr>
          <p:spPr>
            <a:xfrm>
              <a:off x="812801" y="1743177"/>
              <a:ext cx="3363063" cy="656590"/>
            </a:xfrm>
            <a:prstGeom prst="rect">
              <a:avLst/>
            </a:prstGeom>
            <a:noFill/>
          </p:spPr>
          <p:txBody>
            <a:bodyPr wrap="square" rtlCol="0">
              <a:spAutoFit/>
            </a:bodyPr>
            <a:lstStyle/>
            <a:p>
              <a:pPr algn="r">
                <a:lnSpc>
                  <a:spcPct val="130000"/>
                </a:lnSpc>
              </a:pPr>
              <a:r>
                <a:rPr lang="zh-CN" altLang="en-US" sz="1000" dirty="0" smtClean="0">
                  <a:solidFill>
                    <a:schemeClr val="tx1">
                      <a:lumMod val="65000"/>
                      <a:lumOff val="35000"/>
                    </a:schemeClr>
                  </a:solidFill>
                  <a:latin typeface="+mn-ea"/>
                  <a:cs typeface="+mn-ea"/>
                </a:rPr>
                <a:t>单击添加文本单击添加文本单击添加文本单击添加文本单击添加文本</a:t>
              </a:r>
              <a:endParaRPr lang="en-US" altLang="zh-CN" sz="1000" dirty="0">
                <a:solidFill>
                  <a:schemeClr val="tx1">
                    <a:lumMod val="65000"/>
                    <a:lumOff val="35000"/>
                  </a:schemeClr>
                </a:solidFill>
                <a:latin typeface="+mn-ea"/>
                <a:cs typeface="+mn-ea"/>
              </a:endParaRPr>
            </a:p>
          </p:txBody>
        </p:sp>
      </p:grpSp>
      <p:grpSp>
        <p:nvGrpSpPr>
          <p:cNvPr id="55" name="组合 54"/>
          <p:cNvGrpSpPr/>
          <p:nvPr/>
        </p:nvGrpSpPr>
        <p:grpSpPr>
          <a:xfrm>
            <a:off x="928293" y="2439150"/>
            <a:ext cx="2199510" cy="808700"/>
            <a:chOff x="812809" y="3067962"/>
            <a:chExt cx="3363062" cy="1078267"/>
          </a:xfrm>
        </p:grpSpPr>
        <p:sp>
          <p:nvSpPr>
            <p:cNvPr id="56" name="文本框 46"/>
            <p:cNvSpPr txBox="1"/>
            <p:nvPr/>
          </p:nvSpPr>
          <p:spPr>
            <a:xfrm>
              <a:off x="1112398" y="3067962"/>
              <a:ext cx="3063473" cy="418576"/>
            </a:xfrm>
            <a:prstGeom prst="rect">
              <a:avLst/>
            </a:prstGeom>
            <a:noFill/>
          </p:spPr>
          <p:txBody>
            <a:bodyPr wrap="square" rtlCol="0">
              <a:spAutoFit/>
            </a:bodyPr>
            <a:lstStyle/>
            <a:p>
              <a:pPr algn="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57" name="文本框 49"/>
            <p:cNvSpPr txBox="1"/>
            <p:nvPr/>
          </p:nvSpPr>
          <p:spPr>
            <a:xfrm>
              <a:off x="812809" y="3489638"/>
              <a:ext cx="3363062" cy="656591"/>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mn-ea"/>
                  <a:cs typeface="+mn-ea"/>
                </a:rPr>
                <a:t>单击添加文本单击添加文本单击添加文本单击添加文本单击添加</a:t>
              </a:r>
              <a:r>
                <a:rPr lang="zh-CN" altLang="en-US" sz="1000" dirty="0" smtClean="0">
                  <a:solidFill>
                    <a:schemeClr val="tx1">
                      <a:lumMod val="65000"/>
                      <a:lumOff val="35000"/>
                    </a:schemeClr>
                  </a:solidFill>
                  <a:latin typeface="+mn-ea"/>
                  <a:cs typeface="+mn-ea"/>
                </a:rPr>
                <a:t>文本</a:t>
              </a:r>
              <a:endParaRPr lang="en-US" altLang="zh-CN" sz="1000" dirty="0">
                <a:solidFill>
                  <a:schemeClr val="tx1">
                    <a:lumMod val="65000"/>
                    <a:lumOff val="35000"/>
                  </a:schemeClr>
                </a:solidFill>
                <a:latin typeface="+mn-ea"/>
                <a:cs typeface="+mn-ea"/>
              </a:endParaRPr>
            </a:p>
          </p:txBody>
        </p:sp>
      </p:grpSp>
      <p:grpSp>
        <p:nvGrpSpPr>
          <p:cNvPr id="58" name="组合 57"/>
          <p:cNvGrpSpPr/>
          <p:nvPr/>
        </p:nvGrpSpPr>
        <p:grpSpPr>
          <a:xfrm>
            <a:off x="931858" y="3741215"/>
            <a:ext cx="2199510" cy="805347"/>
            <a:chOff x="817563" y="4804045"/>
            <a:chExt cx="3363061" cy="1073795"/>
          </a:xfrm>
        </p:grpSpPr>
        <p:sp>
          <p:nvSpPr>
            <p:cNvPr id="59" name="文本框 47"/>
            <p:cNvSpPr txBox="1"/>
            <p:nvPr/>
          </p:nvSpPr>
          <p:spPr>
            <a:xfrm>
              <a:off x="1117150" y="4804045"/>
              <a:ext cx="3063474" cy="418576"/>
            </a:xfrm>
            <a:prstGeom prst="rect">
              <a:avLst/>
            </a:prstGeom>
            <a:noFill/>
          </p:spPr>
          <p:txBody>
            <a:bodyPr wrap="square" rtlCol="0">
              <a:spAutoFit/>
            </a:bodyPr>
            <a:lstStyle/>
            <a:p>
              <a:pPr algn="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60" name="文本框 50"/>
            <p:cNvSpPr txBox="1"/>
            <p:nvPr/>
          </p:nvSpPr>
          <p:spPr>
            <a:xfrm>
              <a:off x="817563" y="5221250"/>
              <a:ext cx="3363061" cy="656590"/>
            </a:xfrm>
            <a:prstGeom prst="rect">
              <a:avLst/>
            </a:prstGeom>
            <a:noFill/>
          </p:spPr>
          <p:txBody>
            <a:bodyPr wrap="square" rtlCol="0">
              <a:spAutoFit/>
            </a:bodyPr>
            <a:lstStyle/>
            <a:p>
              <a:pPr algn="r">
                <a:lnSpc>
                  <a:spcPct val="130000"/>
                </a:lnSpc>
              </a:pPr>
              <a:r>
                <a:rPr lang="zh-CN" altLang="en-US" sz="1000" dirty="0">
                  <a:solidFill>
                    <a:schemeClr val="tx1">
                      <a:lumMod val="65000"/>
                      <a:lumOff val="35000"/>
                    </a:schemeClr>
                  </a:solidFill>
                  <a:latin typeface="+mn-ea"/>
                  <a:cs typeface="+mn-ea"/>
                </a:rPr>
                <a:t>单击添加文本单击添加文本单击添加文本单击添加文本单击添加</a:t>
              </a:r>
              <a:r>
                <a:rPr lang="zh-CN" altLang="en-US" sz="1000" dirty="0" smtClean="0">
                  <a:solidFill>
                    <a:schemeClr val="tx1">
                      <a:lumMod val="65000"/>
                      <a:lumOff val="35000"/>
                    </a:schemeClr>
                  </a:solidFill>
                  <a:latin typeface="+mn-ea"/>
                  <a:cs typeface="+mn-ea"/>
                </a:rPr>
                <a:t>文本</a:t>
              </a:r>
              <a:endParaRPr lang="en-US" altLang="zh-CN" sz="1000" dirty="0">
                <a:solidFill>
                  <a:schemeClr val="tx1">
                    <a:lumMod val="65000"/>
                    <a:lumOff val="35000"/>
                  </a:schemeClr>
                </a:solidFill>
                <a:latin typeface="+mn-ea"/>
                <a:cs typeface="+mn-ea"/>
              </a:endParaRPr>
            </a:p>
          </p:txBody>
        </p:sp>
      </p:grpSp>
      <p:grpSp>
        <p:nvGrpSpPr>
          <p:cNvPr id="61" name="组合 60"/>
          <p:cNvGrpSpPr/>
          <p:nvPr/>
        </p:nvGrpSpPr>
        <p:grpSpPr>
          <a:xfrm>
            <a:off x="6009592" y="1139678"/>
            <a:ext cx="2161090" cy="798326"/>
            <a:chOff x="7985918" y="1335333"/>
            <a:chExt cx="3363062" cy="1064435"/>
          </a:xfrm>
        </p:grpSpPr>
        <p:sp>
          <p:nvSpPr>
            <p:cNvPr id="62" name="文本框 51"/>
            <p:cNvSpPr txBox="1"/>
            <p:nvPr/>
          </p:nvSpPr>
          <p:spPr>
            <a:xfrm>
              <a:off x="7985918" y="1335333"/>
              <a:ext cx="3063472" cy="418576"/>
            </a:xfrm>
            <a:prstGeom prst="rect">
              <a:avLst/>
            </a:prstGeom>
            <a:noFill/>
          </p:spPr>
          <p:txBody>
            <a:bodyPr wrap="square" rtlCol="0">
              <a:spAutoFit/>
            </a:bodyPr>
            <a:lstStyle/>
            <a:p>
              <a:pP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63" name="文本框 54"/>
            <p:cNvSpPr txBox="1"/>
            <p:nvPr/>
          </p:nvSpPr>
          <p:spPr>
            <a:xfrm>
              <a:off x="7985918" y="1743177"/>
              <a:ext cx="3363062" cy="656591"/>
            </a:xfrm>
            <a:prstGeom prst="rect">
              <a:avLst/>
            </a:prstGeom>
            <a:noFill/>
          </p:spPr>
          <p:txBody>
            <a:bodyPr wrap="square" rtlCol="0">
              <a:spAutoFit/>
            </a:bodyPr>
            <a:lstStyle/>
            <a:p>
              <a:pPr algn="just">
                <a:lnSpc>
                  <a:spcPct val="130000"/>
                </a:lnSpc>
              </a:pPr>
              <a:r>
                <a:rPr lang="zh-CN" altLang="en-US" sz="1000" dirty="0">
                  <a:solidFill>
                    <a:schemeClr val="tx1">
                      <a:lumMod val="65000"/>
                      <a:lumOff val="35000"/>
                    </a:schemeClr>
                  </a:solidFill>
                  <a:latin typeface="+mn-ea"/>
                  <a:cs typeface="+mn-ea"/>
                </a:rPr>
                <a:t>单击添加文本单击添加文本单击添加文本单击添加文本单击添加</a:t>
              </a:r>
              <a:r>
                <a:rPr lang="zh-CN" altLang="en-US" sz="1000" dirty="0" smtClean="0">
                  <a:solidFill>
                    <a:schemeClr val="tx1">
                      <a:lumMod val="65000"/>
                      <a:lumOff val="35000"/>
                    </a:schemeClr>
                  </a:solidFill>
                  <a:latin typeface="+mn-ea"/>
                  <a:cs typeface="+mn-ea"/>
                </a:rPr>
                <a:t>文本</a:t>
              </a:r>
              <a:endParaRPr lang="en-US" altLang="zh-CN" sz="1000" dirty="0">
                <a:solidFill>
                  <a:schemeClr val="tx1">
                    <a:lumMod val="65000"/>
                    <a:lumOff val="35000"/>
                  </a:schemeClr>
                </a:solidFill>
                <a:latin typeface="+mn-ea"/>
                <a:cs typeface="+mn-ea"/>
              </a:endParaRPr>
            </a:p>
          </p:txBody>
        </p:sp>
      </p:grpSp>
      <p:grpSp>
        <p:nvGrpSpPr>
          <p:cNvPr id="64" name="组合 63"/>
          <p:cNvGrpSpPr/>
          <p:nvPr/>
        </p:nvGrpSpPr>
        <p:grpSpPr>
          <a:xfrm>
            <a:off x="6007211" y="2447236"/>
            <a:ext cx="2161090" cy="800611"/>
            <a:chOff x="7982743" y="3078748"/>
            <a:chExt cx="3363062" cy="1067482"/>
          </a:xfrm>
        </p:grpSpPr>
        <p:sp>
          <p:nvSpPr>
            <p:cNvPr id="65" name="文本框 52"/>
            <p:cNvSpPr txBox="1"/>
            <p:nvPr/>
          </p:nvSpPr>
          <p:spPr>
            <a:xfrm>
              <a:off x="7982743" y="3078748"/>
              <a:ext cx="3063472" cy="418576"/>
            </a:xfrm>
            <a:prstGeom prst="rect">
              <a:avLst/>
            </a:prstGeom>
            <a:noFill/>
          </p:spPr>
          <p:txBody>
            <a:bodyPr wrap="square" rtlCol="0">
              <a:spAutoFit/>
            </a:bodyPr>
            <a:lstStyle/>
            <a:p>
              <a:pP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66" name="文本框 55"/>
            <p:cNvSpPr txBox="1"/>
            <p:nvPr/>
          </p:nvSpPr>
          <p:spPr>
            <a:xfrm>
              <a:off x="7982743" y="3489639"/>
              <a:ext cx="3363062" cy="656591"/>
            </a:xfrm>
            <a:prstGeom prst="rect">
              <a:avLst/>
            </a:prstGeom>
            <a:noFill/>
          </p:spPr>
          <p:txBody>
            <a:bodyPr wrap="square" rtlCol="0">
              <a:spAutoFit/>
            </a:bodyPr>
            <a:lstStyle/>
            <a:p>
              <a:pPr algn="just">
                <a:lnSpc>
                  <a:spcPct val="130000"/>
                </a:lnSpc>
              </a:pPr>
              <a:r>
                <a:rPr lang="zh-CN" altLang="en-US" sz="1000" dirty="0">
                  <a:solidFill>
                    <a:schemeClr val="tx1">
                      <a:lumMod val="65000"/>
                      <a:lumOff val="35000"/>
                    </a:schemeClr>
                  </a:solidFill>
                  <a:latin typeface="+mn-ea"/>
                  <a:cs typeface="+mn-ea"/>
                </a:rPr>
                <a:t>单击添加文本单击添加文本单击添加文本单击添加文本单击添加</a:t>
              </a:r>
              <a:r>
                <a:rPr lang="zh-CN" altLang="en-US" sz="1000" dirty="0" smtClean="0">
                  <a:solidFill>
                    <a:schemeClr val="tx1">
                      <a:lumMod val="65000"/>
                      <a:lumOff val="35000"/>
                    </a:schemeClr>
                  </a:solidFill>
                  <a:latin typeface="+mn-ea"/>
                  <a:cs typeface="+mn-ea"/>
                </a:rPr>
                <a:t>文本</a:t>
              </a:r>
              <a:endParaRPr lang="en-US" altLang="zh-CN" sz="1000" dirty="0">
                <a:solidFill>
                  <a:schemeClr val="tx1">
                    <a:lumMod val="65000"/>
                    <a:lumOff val="35000"/>
                  </a:schemeClr>
                </a:solidFill>
                <a:latin typeface="+mn-ea"/>
                <a:cs typeface="+mn-ea"/>
              </a:endParaRPr>
            </a:p>
          </p:txBody>
        </p:sp>
      </p:grpSp>
      <p:grpSp>
        <p:nvGrpSpPr>
          <p:cNvPr id="67" name="组合 66"/>
          <p:cNvGrpSpPr/>
          <p:nvPr/>
        </p:nvGrpSpPr>
        <p:grpSpPr>
          <a:xfrm>
            <a:off x="6009592" y="3749300"/>
            <a:ext cx="2161090" cy="797257"/>
            <a:chOff x="7985918" y="4814831"/>
            <a:chExt cx="3363062" cy="1063010"/>
          </a:xfrm>
        </p:grpSpPr>
        <p:sp>
          <p:nvSpPr>
            <p:cNvPr id="68" name="文本框 53"/>
            <p:cNvSpPr txBox="1"/>
            <p:nvPr/>
          </p:nvSpPr>
          <p:spPr>
            <a:xfrm>
              <a:off x="7985918" y="4814831"/>
              <a:ext cx="3063472" cy="418576"/>
            </a:xfrm>
            <a:prstGeom prst="rect">
              <a:avLst/>
            </a:prstGeom>
            <a:noFill/>
          </p:spPr>
          <p:txBody>
            <a:bodyPr wrap="square" rtlCol="0">
              <a:spAutoFit/>
            </a:bodyPr>
            <a:lstStyle/>
            <a:p>
              <a:pPr>
                <a:lnSpc>
                  <a:spcPct val="90000"/>
                </a:lnSpc>
                <a:spcBef>
                  <a:spcPts val="750"/>
                </a:spcBef>
              </a:pPr>
              <a:r>
                <a:rPr lang="zh-CN" altLang="en-US" sz="1600" dirty="0">
                  <a:solidFill>
                    <a:schemeClr val="tx1">
                      <a:lumMod val="65000"/>
                      <a:lumOff val="35000"/>
                    </a:schemeClr>
                  </a:solidFill>
                  <a:latin typeface="+mn-ea"/>
                  <a:cs typeface="+mn-ea"/>
                </a:rPr>
                <a:t>添加标题</a:t>
              </a:r>
              <a:endParaRPr lang="zh-CN" altLang="en-US" sz="1600" dirty="0">
                <a:solidFill>
                  <a:schemeClr val="tx1">
                    <a:lumMod val="65000"/>
                    <a:lumOff val="35000"/>
                  </a:schemeClr>
                </a:solidFill>
                <a:latin typeface="+mn-ea"/>
                <a:cs typeface="+mn-ea"/>
              </a:endParaRPr>
            </a:p>
          </p:txBody>
        </p:sp>
        <p:sp>
          <p:nvSpPr>
            <p:cNvPr id="69" name="文本框 56"/>
            <p:cNvSpPr txBox="1"/>
            <p:nvPr/>
          </p:nvSpPr>
          <p:spPr>
            <a:xfrm>
              <a:off x="7985918" y="5221250"/>
              <a:ext cx="3363062" cy="656591"/>
            </a:xfrm>
            <a:prstGeom prst="rect">
              <a:avLst/>
            </a:prstGeom>
            <a:noFill/>
          </p:spPr>
          <p:txBody>
            <a:bodyPr wrap="square" rtlCol="0">
              <a:spAutoFit/>
            </a:bodyPr>
            <a:lstStyle/>
            <a:p>
              <a:pPr algn="just">
                <a:lnSpc>
                  <a:spcPct val="130000"/>
                </a:lnSpc>
              </a:pPr>
              <a:r>
                <a:rPr lang="zh-CN" altLang="en-US" sz="1000" dirty="0">
                  <a:solidFill>
                    <a:schemeClr val="tx1">
                      <a:lumMod val="65000"/>
                      <a:lumOff val="35000"/>
                    </a:schemeClr>
                  </a:solidFill>
                  <a:latin typeface="+mn-ea"/>
                  <a:cs typeface="+mn-ea"/>
                </a:rPr>
                <a:t>单击添加文本单击添加文本单击添加文本单击添加文本单击添加</a:t>
              </a:r>
              <a:r>
                <a:rPr lang="zh-CN" altLang="en-US" sz="1000" dirty="0" smtClean="0">
                  <a:solidFill>
                    <a:schemeClr val="tx1">
                      <a:lumMod val="65000"/>
                      <a:lumOff val="35000"/>
                    </a:schemeClr>
                  </a:solidFill>
                  <a:latin typeface="+mn-ea"/>
                  <a:cs typeface="+mn-ea"/>
                </a:rPr>
                <a:t>文本</a:t>
              </a:r>
              <a:endParaRPr lang="en-US" altLang="zh-CN" sz="1000" dirty="0">
                <a:solidFill>
                  <a:schemeClr val="tx1">
                    <a:lumMod val="65000"/>
                    <a:lumOff val="35000"/>
                  </a:schemeClr>
                </a:solidFill>
                <a:latin typeface="+mn-ea"/>
                <a:cs typeface="+mn-ea"/>
              </a:endParaRPr>
            </a:p>
          </p:txBody>
        </p:sp>
      </p:grpSp>
      <p:sp>
        <p:nvSpPr>
          <p:cNvPr id="70" name="文本框 57"/>
          <p:cNvSpPr txBox="1"/>
          <p:nvPr/>
        </p:nvSpPr>
        <p:spPr>
          <a:xfrm>
            <a:off x="3893975" y="2520891"/>
            <a:ext cx="1347851" cy="387798"/>
          </a:xfrm>
          <a:prstGeom prst="rect">
            <a:avLst/>
          </a:prstGeom>
          <a:noFill/>
          <a:ln>
            <a:noFill/>
          </a:ln>
        </p:spPr>
        <p:txBody>
          <a:bodyPr wrap="square" lIns="68580" tIns="34290" rIns="68580" bIns="34290" rtlCol="0">
            <a:spAutoFit/>
          </a:bodyPr>
          <a:lstStyle/>
          <a:p>
            <a:pPr algn="ctr">
              <a:lnSpc>
                <a:spcPct val="90000"/>
              </a:lnSpc>
              <a:spcBef>
                <a:spcPts val="750"/>
              </a:spcBef>
            </a:pPr>
            <a:r>
              <a:rPr lang="zh-CN" altLang="en-US" sz="2300" dirty="0" smtClean="0">
                <a:solidFill>
                  <a:schemeClr val="tx1">
                    <a:lumMod val="65000"/>
                    <a:lumOff val="35000"/>
                  </a:schemeClr>
                </a:solidFill>
                <a:latin typeface="+mn-ea"/>
                <a:cs typeface="+mn-ea"/>
              </a:rPr>
              <a:t>标题</a:t>
            </a:r>
            <a:endParaRPr lang="zh-CN" altLang="en-US" sz="2300" dirty="0">
              <a:solidFill>
                <a:schemeClr val="tx1">
                  <a:lumMod val="65000"/>
                  <a:lumOff val="35000"/>
                </a:schemeClr>
              </a:solidFill>
              <a:latin typeface="+mn-ea"/>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2" presetClass="entr" presetSubtype="2"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fill="hold"/>
                                        <p:tgtEl>
                                          <p:spTgt spid="31"/>
                                        </p:tgtEl>
                                        <p:attrNameLst>
                                          <p:attrName>ppt_x</p:attrName>
                                        </p:attrNameLst>
                                      </p:cBhvr>
                                      <p:tavLst>
                                        <p:tav tm="0">
                                          <p:val>
                                            <p:strVal val="0-#ppt_w/2"/>
                                          </p:val>
                                        </p:tav>
                                        <p:tav tm="100000">
                                          <p:val>
                                            <p:strVal val="#ppt_x"/>
                                          </p:val>
                                        </p:tav>
                                      </p:tavLst>
                                    </p:anim>
                                    <p:anim calcmode="lin" valueType="num">
                                      <p:cBhvr additive="base">
                                        <p:cTn id="22" dur="500" fill="hold"/>
                                        <p:tgtEl>
                                          <p:spTgt spid="31"/>
                                        </p:tgtEl>
                                        <p:attrNameLst>
                                          <p:attrName>ppt_y</p:attrName>
                                        </p:attrNameLst>
                                      </p:cBhvr>
                                      <p:tavLst>
                                        <p:tav tm="0">
                                          <p:val>
                                            <p:strVal val="#ppt_y"/>
                                          </p:val>
                                        </p:tav>
                                        <p:tav tm="100000">
                                          <p:val>
                                            <p:strVal val="#ppt_y"/>
                                          </p:val>
                                        </p:tav>
                                      </p:tavLst>
                                    </p:anim>
                                  </p:childTnLst>
                                </p:cTn>
                              </p:par>
                            </p:childTnLst>
                          </p:cTn>
                        </p:par>
                        <p:par>
                          <p:cTn id="23" fill="hold">
                            <p:stCondLst>
                              <p:cond delay="1149"/>
                            </p:stCondLst>
                            <p:childTnLst>
                              <p:par>
                                <p:cTn id="24" presetID="53" presetClass="entr" presetSubtype="16"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Effect transition="in" filter="fade">
                                      <p:cBhvr>
                                        <p:cTn id="28" dur="500"/>
                                        <p:tgtEl>
                                          <p:spTgt spid="70"/>
                                        </p:tgtEl>
                                      </p:cBhvr>
                                    </p:animEffect>
                                  </p:childTnLst>
                                </p:cTn>
                              </p:par>
                            </p:childTnLst>
                          </p:cTn>
                        </p:par>
                        <p:par>
                          <p:cTn id="29" fill="hold">
                            <p:stCondLst>
                              <p:cond delay="1649"/>
                            </p:stCondLst>
                            <p:childTnLst>
                              <p:par>
                                <p:cTn id="30" presetID="22" presetClass="entr" presetSubtype="2" fill="hold" grpId="0" nodeType="after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right)">
                                      <p:cBhvr>
                                        <p:cTn id="32" dur="500"/>
                                        <p:tgtEl>
                                          <p:spTgt spid="47"/>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par>
                                <p:cTn id="36" presetID="1" presetClass="entr" presetSubtype="0" fill="hold" nodeType="withEffect">
                                  <p:stCondLst>
                                    <p:cond delay="250"/>
                                  </p:stCondLst>
                                  <p:childTnLst>
                                    <p:set>
                                      <p:cBhvr>
                                        <p:cTn id="37" dur="1" fill="hold">
                                          <p:stCondLst>
                                            <p:cond delay="499"/>
                                          </p:stCondLst>
                                        </p:cTn>
                                        <p:tgtEl>
                                          <p:spTgt spid="52"/>
                                        </p:tgtEl>
                                        <p:attrNameLst>
                                          <p:attrName>style.visibility</p:attrName>
                                        </p:attrNameLst>
                                      </p:cBhvr>
                                      <p:to>
                                        <p:strVal val="visible"/>
                                      </p:to>
                                    </p:set>
                                  </p:childTnLst>
                                </p:cTn>
                              </p:par>
                              <p:par>
                                <p:cTn id="38" presetID="26" presetClass="emph" presetSubtype="0" fill="hold" nodeType="withEffect">
                                  <p:stCondLst>
                                    <p:cond delay="250"/>
                                  </p:stCondLst>
                                  <p:childTnLst>
                                    <p:animEffect transition="out" filter="fade">
                                      <p:cBhvr>
                                        <p:cTn id="39" dur="500" tmFilter="0, 0; .2, .5; .8, .5; 1, 0"/>
                                        <p:tgtEl>
                                          <p:spTgt spid="52"/>
                                        </p:tgtEl>
                                      </p:cBhvr>
                                    </p:animEffect>
                                    <p:animScale>
                                      <p:cBhvr>
                                        <p:cTn id="40" dur="250" autoRev="1" fill="hold"/>
                                        <p:tgtEl>
                                          <p:spTgt spid="52"/>
                                        </p:tgtEl>
                                      </p:cBhvr>
                                      <p:by x="105000" y="105000"/>
                                    </p:animScale>
                                  </p:childTnLst>
                                </p:cTn>
                              </p:par>
                              <p:par>
                                <p:cTn id="41" presetID="1" presetClass="entr" presetSubtype="0" fill="hold" nodeType="withEffect">
                                  <p:stCondLst>
                                    <p:cond delay="250"/>
                                  </p:stCondLst>
                                  <p:childTnLst>
                                    <p:set>
                                      <p:cBhvr>
                                        <p:cTn id="42" dur="1" fill="hold">
                                          <p:stCondLst>
                                            <p:cond delay="499"/>
                                          </p:stCondLst>
                                        </p:cTn>
                                        <p:tgtEl>
                                          <p:spTgt spid="61"/>
                                        </p:tgtEl>
                                        <p:attrNameLst>
                                          <p:attrName>style.visibility</p:attrName>
                                        </p:attrNameLst>
                                      </p:cBhvr>
                                      <p:to>
                                        <p:strVal val="visible"/>
                                      </p:to>
                                    </p:set>
                                  </p:childTnLst>
                                </p:cTn>
                              </p:par>
                              <p:par>
                                <p:cTn id="43" presetID="26" presetClass="emph" presetSubtype="0" fill="hold" nodeType="withEffect">
                                  <p:stCondLst>
                                    <p:cond delay="250"/>
                                  </p:stCondLst>
                                  <p:childTnLst>
                                    <p:animEffect transition="out" filter="fade">
                                      <p:cBhvr>
                                        <p:cTn id="44" dur="500" tmFilter="0, 0; .2, .5; .8, .5; 1, 0"/>
                                        <p:tgtEl>
                                          <p:spTgt spid="61"/>
                                        </p:tgtEl>
                                      </p:cBhvr>
                                    </p:animEffect>
                                    <p:animScale>
                                      <p:cBhvr>
                                        <p:cTn id="45" dur="250" autoRev="1" fill="hold"/>
                                        <p:tgtEl>
                                          <p:spTgt spid="61"/>
                                        </p:tgtEl>
                                      </p:cBhvr>
                                      <p:by x="105000" y="105000"/>
                                    </p:animScale>
                                  </p:childTnLst>
                                </p:cTn>
                              </p:par>
                            </p:childTnLst>
                          </p:cTn>
                        </p:par>
                        <p:par>
                          <p:cTn id="46" fill="hold">
                            <p:stCondLst>
                              <p:cond delay="2149"/>
                            </p:stCondLst>
                            <p:childTnLst>
                              <p:par>
                                <p:cTn id="47" presetID="22" presetClass="entr" presetSubtype="2"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right)">
                                      <p:cBhvr>
                                        <p:cTn id="49" dur="500"/>
                                        <p:tgtEl>
                                          <p:spTgt spid="46"/>
                                        </p:tgtEl>
                                      </p:cBhvr>
                                    </p:animEffect>
                                  </p:childTnLst>
                                </p:cTn>
                              </p:par>
                              <p:par>
                                <p:cTn id="50" presetID="22" presetClass="entr" presetSubtype="8" fill="hold" nodeType="with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par>
                                <p:cTn id="53" presetID="1" presetClass="entr" presetSubtype="0" fill="hold" nodeType="withEffect">
                                  <p:stCondLst>
                                    <p:cond delay="250"/>
                                  </p:stCondLst>
                                  <p:childTnLst>
                                    <p:set>
                                      <p:cBhvr>
                                        <p:cTn id="54" dur="1" fill="hold">
                                          <p:stCondLst>
                                            <p:cond delay="499"/>
                                          </p:stCondLst>
                                        </p:cTn>
                                        <p:tgtEl>
                                          <p:spTgt spid="55"/>
                                        </p:tgtEl>
                                        <p:attrNameLst>
                                          <p:attrName>style.visibility</p:attrName>
                                        </p:attrNameLst>
                                      </p:cBhvr>
                                      <p:to>
                                        <p:strVal val="visible"/>
                                      </p:to>
                                    </p:set>
                                  </p:childTnLst>
                                </p:cTn>
                              </p:par>
                              <p:par>
                                <p:cTn id="55" presetID="26" presetClass="emph" presetSubtype="0" fill="hold" nodeType="withEffect">
                                  <p:stCondLst>
                                    <p:cond delay="250"/>
                                  </p:stCondLst>
                                  <p:childTnLst>
                                    <p:animEffect transition="out" filter="fade">
                                      <p:cBhvr>
                                        <p:cTn id="56" dur="500" tmFilter="0, 0; .2, .5; .8, .5; 1, 0"/>
                                        <p:tgtEl>
                                          <p:spTgt spid="55"/>
                                        </p:tgtEl>
                                      </p:cBhvr>
                                    </p:animEffect>
                                    <p:animScale>
                                      <p:cBhvr>
                                        <p:cTn id="57" dur="250" autoRev="1" fill="hold"/>
                                        <p:tgtEl>
                                          <p:spTgt spid="55"/>
                                        </p:tgtEl>
                                      </p:cBhvr>
                                      <p:by x="105000" y="105000"/>
                                    </p:animScale>
                                  </p:childTnLst>
                                </p:cTn>
                              </p:par>
                              <p:par>
                                <p:cTn id="58" presetID="1" presetClass="entr" presetSubtype="0" fill="hold" nodeType="withEffect">
                                  <p:stCondLst>
                                    <p:cond delay="250"/>
                                  </p:stCondLst>
                                  <p:childTnLst>
                                    <p:set>
                                      <p:cBhvr>
                                        <p:cTn id="59" dur="1" fill="hold">
                                          <p:stCondLst>
                                            <p:cond delay="499"/>
                                          </p:stCondLst>
                                        </p:cTn>
                                        <p:tgtEl>
                                          <p:spTgt spid="64"/>
                                        </p:tgtEl>
                                        <p:attrNameLst>
                                          <p:attrName>style.visibility</p:attrName>
                                        </p:attrNameLst>
                                      </p:cBhvr>
                                      <p:to>
                                        <p:strVal val="visible"/>
                                      </p:to>
                                    </p:set>
                                  </p:childTnLst>
                                </p:cTn>
                              </p:par>
                              <p:par>
                                <p:cTn id="60" presetID="26" presetClass="emph" presetSubtype="0" fill="hold" nodeType="withEffect">
                                  <p:stCondLst>
                                    <p:cond delay="250"/>
                                  </p:stCondLst>
                                  <p:childTnLst>
                                    <p:animEffect transition="out" filter="fade">
                                      <p:cBhvr>
                                        <p:cTn id="61" dur="500" tmFilter="0, 0; .2, .5; .8, .5; 1, 0"/>
                                        <p:tgtEl>
                                          <p:spTgt spid="64"/>
                                        </p:tgtEl>
                                      </p:cBhvr>
                                    </p:animEffect>
                                    <p:animScale>
                                      <p:cBhvr>
                                        <p:cTn id="62" dur="250" autoRev="1" fill="hold"/>
                                        <p:tgtEl>
                                          <p:spTgt spid="64"/>
                                        </p:tgtEl>
                                      </p:cBhvr>
                                      <p:by x="105000" y="105000"/>
                                    </p:animScale>
                                  </p:childTnLst>
                                </p:cTn>
                              </p:par>
                            </p:childTnLst>
                          </p:cTn>
                        </p:par>
                        <p:par>
                          <p:cTn id="63" fill="hold">
                            <p:stCondLst>
                              <p:cond delay="2649"/>
                            </p:stCondLst>
                            <p:childTnLst>
                              <p:par>
                                <p:cTn id="64" presetID="22" presetClass="entr" presetSubtype="2" fill="hold" grpId="0"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right)">
                                      <p:cBhvr>
                                        <p:cTn id="66" dur="500"/>
                                        <p:tgtEl>
                                          <p:spTgt spid="48"/>
                                        </p:tgtEl>
                                      </p:cBhvr>
                                    </p:animEffect>
                                  </p:childTnLst>
                                </p:cTn>
                              </p:par>
                              <p:par>
                                <p:cTn id="67" presetID="22" presetClass="entr" presetSubtype="8" fill="hold" grpId="0" nodeType="with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500"/>
                                        <p:tgtEl>
                                          <p:spTgt spid="51"/>
                                        </p:tgtEl>
                                      </p:cBhvr>
                                    </p:animEffect>
                                  </p:childTnLst>
                                </p:cTn>
                              </p:par>
                              <p:par>
                                <p:cTn id="70" presetID="1" presetClass="entr" presetSubtype="0" fill="hold" nodeType="withEffect">
                                  <p:stCondLst>
                                    <p:cond delay="250"/>
                                  </p:stCondLst>
                                  <p:childTnLst>
                                    <p:set>
                                      <p:cBhvr>
                                        <p:cTn id="71" dur="1" fill="hold">
                                          <p:stCondLst>
                                            <p:cond delay="499"/>
                                          </p:stCondLst>
                                        </p:cTn>
                                        <p:tgtEl>
                                          <p:spTgt spid="58"/>
                                        </p:tgtEl>
                                        <p:attrNameLst>
                                          <p:attrName>style.visibility</p:attrName>
                                        </p:attrNameLst>
                                      </p:cBhvr>
                                      <p:to>
                                        <p:strVal val="visible"/>
                                      </p:to>
                                    </p:set>
                                  </p:childTnLst>
                                </p:cTn>
                              </p:par>
                              <p:par>
                                <p:cTn id="72" presetID="26" presetClass="emph" presetSubtype="0" fill="hold" nodeType="withEffect">
                                  <p:stCondLst>
                                    <p:cond delay="250"/>
                                  </p:stCondLst>
                                  <p:childTnLst>
                                    <p:animEffect transition="out" filter="fade">
                                      <p:cBhvr>
                                        <p:cTn id="73" dur="500" tmFilter="0, 0; .2, .5; .8, .5; 1, 0"/>
                                        <p:tgtEl>
                                          <p:spTgt spid="58"/>
                                        </p:tgtEl>
                                      </p:cBhvr>
                                    </p:animEffect>
                                    <p:animScale>
                                      <p:cBhvr>
                                        <p:cTn id="74" dur="250" autoRev="1" fill="hold"/>
                                        <p:tgtEl>
                                          <p:spTgt spid="58"/>
                                        </p:tgtEl>
                                      </p:cBhvr>
                                      <p:by x="105000" y="105000"/>
                                    </p:animScale>
                                  </p:childTnLst>
                                </p:cTn>
                              </p:par>
                              <p:par>
                                <p:cTn id="75" presetID="1" presetClass="entr" presetSubtype="0" fill="hold" nodeType="withEffect">
                                  <p:stCondLst>
                                    <p:cond delay="250"/>
                                  </p:stCondLst>
                                  <p:childTnLst>
                                    <p:set>
                                      <p:cBhvr>
                                        <p:cTn id="76" dur="1" fill="hold">
                                          <p:stCondLst>
                                            <p:cond delay="499"/>
                                          </p:stCondLst>
                                        </p:cTn>
                                        <p:tgtEl>
                                          <p:spTgt spid="67"/>
                                        </p:tgtEl>
                                        <p:attrNameLst>
                                          <p:attrName>style.visibility</p:attrName>
                                        </p:attrNameLst>
                                      </p:cBhvr>
                                      <p:to>
                                        <p:strVal val="visible"/>
                                      </p:to>
                                    </p:set>
                                  </p:childTnLst>
                                </p:cTn>
                              </p:par>
                              <p:par>
                                <p:cTn id="77" presetID="26" presetClass="emph" presetSubtype="0" fill="hold" nodeType="withEffect">
                                  <p:stCondLst>
                                    <p:cond delay="250"/>
                                  </p:stCondLst>
                                  <p:childTnLst>
                                    <p:animEffect transition="out" filter="fade">
                                      <p:cBhvr>
                                        <p:cTn id="78" dur="500" tmFilter="0, 0; .2, .5; .8, .5; 1, 0"/>
                                        <p:tgtEl>
                                          <p:spTgt spid="67"/>
                                        </p:tgtEl>
                                      </p:cBhvr>
                                    </p:animEffect>
                                    <p:animScale>
                                      <p:cBhvr>
                                        <p:cTn id="79" dur="250" autoRev="1" fill="hold"/>
                                        <p:tgtEl>
                                          <p:spTgt spid="6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7" grpId="0" animBg="1"/>
      <p:bldP spid="48" grpId="0" animBg="1"/>
      <p:bldP spid="50" grpId="0" animBg="1"/>
      <p:bldP spid="51" grpId="0" animBg="1"/>
      <p:bldP spid="7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4"/>
          <p:cNvGrpSpPr>
            <a:grpSpLocks noChangeAspect="1"/>
          </p:cNvGrpSpPr>
          <p:nvPr/>
        </p:nvGrpSpPr>
        <p:grpSpPr bwMode="auto">
          <a:xfrm>
            <a:off x="234468" y="298913"/>
            <a:ext cx="404863" cy="264827"/>
            <a:chOff x="2111" y="-891"/>
            <a:chExt cx="1343" cy="816"/>
          </a:xfrm>
          <a:solidFill>
            <a:schemeClr val="accent1"/>
          </a:solidFill>
        </p:grpSpPr>
        <p:sp>
          <p:nvSpPr>
            <p:cNvPr id="13" name="Freeform 5"/>
            <p:cNvSpPr/>
            <p:nvPr/>
          </p:nvSpPr>
          <p:spPr bwMode="auto">
            <a:xfrm>
              <a:off x="2737" y="-891"/>
              <a:ext cx="717" cy="816"/>
            </a:xfrm>
            <a:custGeom>
              <a:avLst/>
              <a:gdLst>
                <a:gd name="T0" fmla="*/ 406 w 717"/>
                <a:gd name="T1" fmla="*/ 407 h 816"/>
                <a:gd name="T2" fmla="*/ 0 w 717"/>
                <a:gd name="T3" fmla="*/ 816 h 816"/>
                <a:gd name="T4" fmla="*/ 310 w 717"/>
                <a:gd name="T5" fmla="*/ 816 h 816"/>
                <a:gd name="T6" fmla="*/ 717 w 717"/>
                <a:gd name="T7" fmla="*/ 407 h 816"/>
                <a:gd name="T8" fmla="*/ 310 w 717"/>
                <a:gd name="T9" fmla="*/ 0 h 816"/>
                <a:gd name="T10" fmla="*/ 0 w 717"/>
                <a:gd name="T11" fmla="*/ 0 h 816"/>
                <a:gd name="T12" fmla="*/ 406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6" y="407"/>
                  </a:moveTo>
                  <a:lnTo>
                    <a:pt x="0" y="816"/>
                  </a:lnTo>
                  <a:lnTo>
                    <a:pt x="310" y="816"/>
                  </a:lnTo>
                  <a:lnTo>
                    <a:pt x="717" y="407"/>
                  </a:lnTo>
                  <a:lnTo>
                    <a:pt x="310" y="0"/>
                  </a:lnTo>
                  <a:lnTo>
                    <a:pt x="0" y="0"/>
                  </a:lnTo>
                  <a:lnTo>
                    <a:pt x="406"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sp>
          <p:nvSpPr>
            <p:cNvPr id="24" name="Freeform 6"/>
            <p:cNvSpPr/>
            <p:nvPr/>
          </p:nvSpPr>
          <p:spPr bwMode="auto">
            <a:xfrm>
              <a:off x="2111" y="-891"/>
              <a:ext cx="717" cy="816"/>
            </a:xfrm>
            <a:custGeom>
              <a:avLst/>
              <a:gdLst>
                <a:gd name="T0" fmla="*/ 407 w 717"/>
                <a:gd name="T1" fmla="*/ 407 h 816"/>
                <a:gd name="T2" fmla="*/ 0 w 717"/>
                <a:gd name="T3" fmla="*/ 816 h 816"/>
                <a:gd name="T4" fmla="*/ 311 w 717"/>
                <a:gd name="T5" fmla="*/ 816 h 816"/>
                <a:gd name="T6" fmla="*/ 717 w 717"/>
                <a:gd name="T7" fmla="*/ 407 h 816"/>
                <a:gd name="T8" fmla="*/ 311 w 717"/>
                <a:gd name="T9" fmla="*/ 0 h 816"/>
                <a:gd name="T10" fmla="*/ 0 w 717"/>
                <a:gd name="T11" fmla="*/ 0 h 816"/>
                <a:gd name="T12" fmla="*/ 407 w 717"/>
                <a:gd name="T13" fmla="*/ 407 h 816"/>
              </a:gdLst>
              <a:ahLst/>
              <a:cxnLst>
                <a:cxn ang="0">
                  <a:pos x="T0" y="T1"/>
                </a:cxn>
                <a:cxn ang="0">
                  <a:pos x="T2" y="T3"/>
                </a:cxn>
                <a:cxn ang="0">
                  <a:pos x="T4" y="T5"/>
                </a:cxn>
                <a:cxn ang="0">
                  <a:pos x="T6" y="T7"/>
                </a:cxn>
                <a:cxn ang="0">
                  <a:pos x="T8" y="T9"/>
                </a:cxn>
                <a:cxn ang="0">
                  <a:pos x="T10" y="T11"/>
                </a:cxn>
                <a:cxn ang="0">
                  <a:pos x="T12" y="T13"/>
                </a:cxn>
              </a:cxnLst>
              <a:rect l="0" t="0" r="r" b="b"/>
              <a:pathLst>
                <a:path w="717" h="816">
                  <a:moveTo>
                    <a:pt x="407" y="407"/>
                  </a:moveTo>
                  <a:lnTo>
                    <a:pt x="0" y="816"/>
                  </a:lnTo>
                  <a:lnTo>
                    <a:pt x="311" y="816"/>
                  </a:lnTo>
                  <a:lnTo>
                    <a:pt x="717" y="407"/>
                  </a:lnTo>
                  <a:lnTo>
                    <a:pt x="311" y="0"/>
                  </a:lnTo>
                  <a:lnTo>
                    <a:pt x="0" y="0"/>
                  </a:lnTo>
                  <a:lnTo>
                    <a:pt x="407" y="407"/>
                  </a:lnTo>
                  <a:close/>
                </a:path>
              </a:pathLst>
            </a:custGeom>
            <a:grpFill/>
            <a:ln>
              <a:noFill/>
            </a:ln>
            <a:effectLst>
              <a:outerShdw blurRad="63500" algn="ctr" rotWithShape="0">
                <a:prstClr val="black">
                  <a:alpha val="40000"/>
                </a:prstClr>
              </a:outerShdw>
            </a:effectLst>
          </p:spPr>
          <p:txBody>
            <a:bodyPr vert="horz" wrap="square" lIns="68580" tIns="34290" rIns="68580" bIns="34290" numCol="1" anchor="t" anchorCtr="0" compatLnSpc="1"/>
            <a:lstStyle/>
            <a:p>
              <a:endParaRPr lang="zh-CN" altLang="en-US" sz="1350">
                <a:solidFill>
                  <a:schemeClr val="accent1"/>
                </a:solidFill>
              </a:endParaRPr>
            </a:p>
          </p:txBody>
        </p:sp>
      </p:grpSp>
      <p:sp>
        <p:nvSpPr>
          <p:cNvPr id="25" name="文本框 24"/>
          <p:cNvSpPr txBox="1"/>
          <p:nvPr/>
        </p:nvSpPr>
        <p:spPr>
          <a:xfrm>
            <a:off x="731451" y="235119"/>
            <a:ext cx="1184940" cy="392415"/>
          </a:xfrm>
          <a:prstGeom prst="rect">
            <a:avLst/>
          </a:prstGeom>
          <a:noFill/>
        </p:spPr>
        <p:txBody>
          <a:bodyPr wrap="none" rtlCol="0">
            <a:spAutoFit/>
          </a:bodyPr>
          <a:lstStyle/>
          <a:p>
            <a:r>
              <a:rPr lang="zh-CN" altLang="en-US" sz="1950">
                <a:solidFill>
                  <a:schemeClr val="accent1"/>
                </a:solidFill>
                <a:latin typeface="微软雅黑" panose="020B0503020204020204" pitchFamily="34" charset="-122"/>
                <a:ea typeface="微软雅黑" panose="020B0503020204020204" pitchFamily="34" charset="-122"/>
              </a:rPr>
              <a:t>理论基础</a:t>
            </a:r>
            <a:endParaRPr lang="zh-CN" altLang="en-US" sz="1950" dirty="0">
              <a:solidFill>
                <a:schemeClr val="accent1"/>
              </a:solidFill>
              <a:latin typeface="微软雅黑" panose="020B0503020204020204" pitchFamily="34" charset="-122"/>
              <a:ea typeface="微软雅黑" panose="020B0503020204020204" pitchFamily="34" charset="-122"/>
            </a:endParaRPr>
          </a:p>
        </p:txBody>
      </p:sp>
      <p:grpSp>
        <p:nvGrpSpPr>
          <p:cNvPr id="27" name="Group 3"/>
          <p:cNvGrpSpPr/>
          <p:nvPr/>
        </p:nvGrpSpPr>
        <p:grpSpPr>
          <a:xfrm>
            <a:off x="611560" y="1059582"/>
            <a:ext cx="7884877" cy="1329169"/>
            <a:chOff x="8370955" y="2204864"/>
            <a:chExt cx="8981349" cy="1634314"/>
          </a:xfrm>
        </p:grpSpPr>
        <p:sp>
          <p:nvSpPr>
            <p:cNvPr id="28" name="TextBox 6"/>
            <p:cNvSpPr txBox="1"/>
            <p:nvPr/>
          </p:nvSpPr>
          <p:spPr>
            <a:xfrm>
              <a:off x="8370955" y="2204864"/>
              <a:ext cx="2321270" cy="397356"/>
            </a:xfrm>
            <a:prstGeom prst="rect">
              <a:avLst/>
            </a:prstGeom>
            <a:noFill/>
          </p:spPr>
          <p:txBody>
            <a:bodyPr wrap="square" rtlCol="0">
              <a:spAutoFit/>
            </a:bodyPr>
            <a:lstStyle/>
            <a:p>
              <a:pPr eaLnBrk="0" hangingPunct="0"/>
              <a:r>
                <a:rPr lang="zh-CN" altLang="en-US" sz="1500" dirty="0">
                  <a:solidFill>
                    <a:schemeClr val="tx1">
                      <a:lumMod val="65000"/>
                      <a:lumOff val="35000"/>
                    </a:schemeClr>
                  </a:solidFill>
                  <a:cs typeface="+mn-ea"/>
                  <a:sym typeface="+mn-lt"/>
                </a:rPr>
                <a:t>此处添加标题</a:t>
              </a:r>
              <a:endParaRPr lang="zh-CN" altLang="en-US" sz="1500" dirty="0">
                <a:solidFill>
                  <a:schemeClr val="tx1">
                    <a:lumMod val="65000"/>
                    <a:lumOff val="35000"/>
                  </a:schemeClr>
                </a:solidFill>
                <a:cs typeface="+mn-ea"/>
                <a:sym typeface="+mn-lt"/>
              </a:endParaRPr>
            </a:p>
          </p:txBody>
        </p:sp>
        <p:sp>
          <p:nvSpPr>
            <p:cNvPr id="29" name="TextBox 7"/>
            <p:cNvSpPr txBox="1"/>
            <p:nvPr/>
          </p:nvSpPr>
          <p:spPr>
            <a:xfrm>
              <a:off x="8370956" y="2607295"/>
              <a:ext cx="8981348" cy="1231883"/>
            </a:xfrm>
            <a:prstGeom prst="rect">
              <a:avLst/>
            </a:prstGeom>
            <a:noFill/>
          </p:spPr>
          <p:txBody>
            <a:bodyPr wrap="square" rtlCol="0">
              <a:spAutoFit/>
            </a:bodyPr>
            <a:lstStyle/>
            <a:p>
              <a:pPr>
                <a:lnSpc>
                  <a:spcPct val="150000"/>
                </a:lnSpc>
              </a:pPr>
              <a:r>
                <a:rPr lang="zh-CN" altLang="en-US" sz="790" dirty="0">
                  <a:solidFill>
                    <a:schemeClr val="tx1">
                      <a:lumMod val="65000"/>
                      <a:lumOff val="35000"/>
                    </a:schemeClr>
                  </a:solidFill>
                  <a:cs typeface="+mn-ea"/>
                  <a:sym typeface="+mn-lt"/>
                </a:rPr>
                <a:t>此处添加详细文本描述，建议与标题相关并建议与标题相关符合整体语言风格，语言描建议与标题相关述语言描述尽量简洁语言描述尽量简洁尽量简洁生动。此处添加详细文本描述，建议与标题相关并符合整体语言风格。此处添加建议与标题相关建议与标题相关，建议与标题相关建议详细文建议与标题相关与标题相关并符合整体语言风格 。</a:t>
              </a:r>
              <a:endParaRPr lang="en-US" altLang="zh-CN" sz="790" dirty="0">
                <a:solidFill>
                  <a:schemeClr val="tx1">
                    <a:lumMod val="65000"/>
                    <a:lumOff val="35000"/>
                  </a:schemeClr>
                </a:solidFill>
                <a:cs typeface="+mn-ea"/>
                <a:sym typeface="+mn-lt"/>
              </a:endParaRPr>
            </a:p>
            <a:p>
              <a:pPr>
                <a:lnSpc>
                  <a:spcPct val="150000"/>
                </a:lnSpc>
              </a:pPr>
              <a:endParaRPr lang="en-US" altLang="zh-CN" sz="790" dirty="0">
                <a:solidFill>
                  <a:schemeClr val="tx1">
                    <a:lumMod val="65000"/>
                    <a:lumOff val="35000"/>
                  </a:schemeClr>
                </a:solidFill>
                <a:cs typeface="+mn-ea"/>
                <a:sym typeface="+mn-lt"/>
              </a:endParaRPr>
            </a:p>
            <a:p>
              <a:pPr>
                <a:lnSpc>
                  <a:spcPct val="150000"/>
                </a:lnSpc>
              </a:pPr>
              <a:r>
                <a:rPr lang="zh-CN" altLang="en-US" sz="790" dirty="0">
                  <a:solidFill>
                    <a:schemeClr val="tx1">
                      <a:lumMod val="65000"/>
                      <a:lumOff val="35000"/>
                    </a:schemeClr>
                  </a:solidFill>
                  <a:cs typeface="+mn-ea"/>
                  <a:sym typeface="+mn-lt"/>
                </a:rPr>
                <a:t>此处添加详细文建议与标题相关本描述，建议与标题相关并符合整体语言本描述，建议与标建议与标题相关题相关并语言风格 。此处添加详建议与标题相关细文本描述，建议与标题相关并符合整体语言风格。此处添加详细文本描述，建议与标题相关并符合整体语言风格 。</a:t>
              </a:r>
              <a:endParaRPr lang="en-US" altLang="zh-CN" sz="790" dirty="0">
                <a:solidFill>
                  <a:schemeClr val="tx1">
                    <a:lumMod val="65000"/>
                    <a:lumOff val="35000"/>
                  </a:schemeClr>
                </a:solidFill>
                <a:cs typeface="+mn-ea"/>
                <a:sym typeface="+mn-lt"/>
              </a:endParaRPr>
            </a:p>
          </p:txBody>
        </p:sp>
      </p:grpSp>
      <p:sp>
        <p:nvSpPr>
          <p:cNvPr id="30" name="圆角矩形 3"/>
          <p:cNvSpPr>
            <a:spLocks noChangeAspect="1" noChangeArrowheads="1"/>
          </p:cNvSpPr>
          <p:nvPr/>
        </p:nvSpPr>
        <p:spPr bwMode="auto">
          <a:xfrm>
            <a:off x="665566" y="2636248"/>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1</a:t>
            </a:r>
            <a:endParaRPr lang="zh-CN" altLang="en-US" sz="2100" dirty="0">
              <a:solidFill>
                <a:schemeClr val="bg2"/>
              </a:solidFill>
              <a:latin typeface="773-CAI978" panose="020B0402020204020303" pitchFamily="34" charset="0"/>
              <a:ea typeface="+mn-ea"/>
              <a:cs typeface="+mn-ea"/>
              <a:sym typeface="+mn-lt"/>
            </a:endParaRPr>
          </a:p>
        </p:txBody>
      </p:sp>
      <p:sp>
        <p:nvSpPr>
          <p:cNvPr id="31" name="文本框 7"/>
          <p:cNvSpPr txBox="1">
            <a:spLocks noChangeArrowheads="1"/>
          </p:cNvSpPr>
          <p:nvPr/>
        </p:nvSpPr>
        <p:spPr bwMode="auto">
          <a:xfrm>
            <a:off x="1152254" y="258105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32" name="文本框 8"/>
          <p:cNvSpPr txBox="1">
            <a:spLocks noChangeArrowheads="1"/>
          </p:cNvSpPr>
          <p:nvPr/>
        </p:nvSpPr>
        <p:spPr bwMode="auto">
          <a:xfrm>
            <a:off x="1152253" y="285727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
        <p:nvSpPr>
          <p:cNvPr id="44" name="圆角矩形 3"/>
          <p:cNvSpPr>
            <a:spLocks noChangeAspect="1" noChangeArrowheads="1"/>
          </p:cNvSpPr>
          <p:nvPr/>
        </p:nvSpPr>
        <p:spPr bwMode="auto">
          <a:xfrm>
            <a:off x="665566" y="3284320"/>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2</a:t>
            </a:r>
            <a:endParaRPr lang="zh-CN" altLang="en-US" sz="2100" dirty="0">
              <a:solidFill>
                <a:schemeClr val="bg2"/>
              </a:solidFill>
              <a:latin typeface="773-CAI978" panose="020B0402020204020303" pitchFamily="34" charset="0"/>
              <a:ea typeface="+mn-ea"/>
              <a:cs typeface="+mn-ea"/>
              <a:sym typeface="+mn-lt"/>
            </a:endParaRPr>
          </a:p>
        </p:txBody>
      </p:sp>
      <p:sp>
        <p:nvSpPr>
          <p:cNvPr id="45" name="文本框 7"/>
          <p:cNvSpPr txBox="1">
            <a:spLocks noChangeArrowheads="1"/>
          </p:cNvSpPr>
          <p:nvPr/>
        </p:nvSpPr>
        <p:spPr bwMode="auto">
          <a:xfrm>
            <a:off x="1152254" y="3229123"/>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46" name="文本框 8"/>
          <p:cNvSpPr txBox="1">
            <a:spLocks noChangeArrowheads="1"/>
          </p:cNvSpPr>
          <p:nvPr/>
        </p:nvSpPr>
        <p:spPr bwMode="auto">
          <a:xfrm>
            <a:off x="1152253" y="3505349"/>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
        <p:nvSpPr>
          <p:cNvPr id="47" name="圆角矩形 3"/>
          <p:cNvSpPr>
            <a:spLocks noChangeAspect="1" noChangeArrowheads="1"/>
          </p:cNvSpPr>
          <p:nvPr/>
        </p:nvSpPr>
        <p:spPr bwMode="auto">
          <a:xfrm>
            <a:off x="665566" y="3927068"/>
            <a:ext cx="404813" cy="404813"/>
          </a:xfrm>
          <a:prstGeom prst="roundRect">
            <a:avLst>
              <a:gd name="adj" fmla="val 16667"/>
            </a:avLst>
          </a:prstGeom>
          <a:solidFill>
            <a:schemeClr val="accent1"/>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3</a:t>
            </a:r>
            <a:endParaRPr lang="zh-CN" altLang="en-US" sz="2100" dirty="0">
              <a:solidFill>
                <a:schemeClr val="bg2"/>
              </a:solidFill>
              <a:latin typeface="773-CAI978" panose="020B0402020204020303" pitchFamily="34" charset="0"/>
              <a:ea typeface="+mn-ea"/>
              <a:cs typeface="+mn-ea"/>
              <a:sym typeface="+mn-lt"/>
            </a:endParaRPr>
          </a:p>
        </p:txBody>
      </p:sp>
      <p:sp>
        <p:nvSpPr>
          <p:cNvPr id="48" name="文本框 7"/>
          <p:cNvSpPr txBox="1">
            <a:spLocks noChangeArrowheads="1"/>
          </p:cNvSpPr>
          <p:nvPr/>
        </p:nvSpPr>
        <p:spPr bwMode="auto">
          <a:xfrm>
            <a:off x="1152254" y="387187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49" name="文本框 8"/>
          <p:cNvSpPr txBox="1">
            <a:spLocks noChangeArrowheads="1"/>
          </p:cNvSpPr>
          <p:nvPr/>
        </p:nvSpPr>
        <p:spPr bwMode="auto">
          <a:xfrm>
            <a:off x="1152253" y="414809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
        <p:nvSpPr>
          <p:cNvPr id="50" name="圆角矩形 3"/>
          <p:cNvSpPr>
            <a:spLocks noChangeAspect="1" noChangeArrowheads="1"/>
          </p:cNvSpPr>
          <p:nvPr/>
        </p:nvSpPr>
        <p:spPr bwMode="auto">
          <a:xfrm>
            <a:off x="4986046" y="2636248"/>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4</a:t>
            </a:r>
            <a:endParaRPr lang="zh-CN" altLang="en-US" sz="2100" dirty="0">
              <a:solidFill>
                <a:schemeClr val="bg2"/>
              </a:solidFill>
              <a:latin typeface="773-CAI978" panose="020B0402020204020303" pitchFamily="34" charset="0"/>
              <a:ea typeface="+mn-ea"/>
              <a:cs typeface="+mn-ea"/>
              <a:sym typeface="+mn-lt"/>
            </a:endParaRPr>
          </a:p>
        </p:txBody>
      </p:sp>
      <p:sp>
        <p:nvSpPr>
          <p:cNvPr id="51" name="文本框 7"/>
          <p:cNvSpPr txBox="1">
            <a:spLocks noChangeArrowheads="1"/>
          </p:cNvSpPr>
          <p:nvPr/>
        </p:nvSpPr>
        <p:spPr bwMode="auto">
          <a:xfrm>
            <a:off x="5472734" y="258105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52" name="文本框 8"/>
          <p:cNvSpPr txBox="1">
            <a:spLocks noChangeArrowheads="1"/>
          </p:cNvSpPr>
          <p:nvPr/>
        </p:nvSpPr>
        <p:spPr bwMode="auto">
          <a:xfrm>
            <a:off x="5472733" y="285727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
        <p:nvSpPr>
          <p:cNvPr id="53" name="圆角矩形 3"/>
          <p:cNvSpPr>
            <a:spLocks noChangeAspect="1" noChangeArrowheads="1"/>
          </p:cNvSpPr>
          <p:nvPr/>
        </p:nvSpPr>
        <p:spPr bwMode="auto">
          <a:xfrm>
            <a:off x="4986046" y="3284320"/>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5</a:t>
            </a:r>
            <a:endParaRPr lang="zh-CN" altLang="en-US" sz="2100" dirty="0">
              <a:solidFill>
                <a:schemeClr val="bg2"/>
              </a:solidFill>
              <a:latin typeface="773-CAI978" panose="020B0402020204020303" pitchFamily="34" charset="0"/>
              <a:ea typeface="+mn-ea"/>
              <a:cs typeface="+mn-ea"/>
              <a:sym typeface="+mn-lt"/>
            </a:endParaRPr>
          </a:p>
        </p:txBody>
      </p:sp>
      <p:sp>
        <p:nvSpPr>
          <p:cNvPr id="54" name="文本框 7"/>
          <p:cNvSpPr txBox="1">
            <a:spLocks noChangeArrowheads="1"/>
          </p:cNvSpPr>
          <p:nvPr/>
        </p:nvSpPr>
        <p:spPr bwMode="auto">
          <a:xfrm>
            <a:off x="5472734" y="3229123"/>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55" name="文本框 8"/>
          <p:cNvSpPr txBox="1">
            <a:spLocks noChangeArrowheads="1"/>
          </p:cNvSpPr>
          <p:nvPr/>
        </p:nvSpPr>
        <p:spPr bwMode="auto">
          <a:xfrm>
            <a:off x="5472733" y="3505349"/>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
        <p:nvSpPr>
          <p:cNvPr id="56" name="圆角矩形 3"/>
          <p:cNvSpPr>
            <a:spLocks noChangeAspect="1" noChangeArrowheads="1"/>
          </p:cNvSpPr>
          <p:nvPr/>
        </p:nvSpPr>
        <p:spPr bwMode="auto">
          <a:xfrm>
            <a:off x="4986046" y="3927068"/>
            <a:ext cx="404813" cy="404813"/>
          </a:xfrm>
          <a:prstGeom prst="roundRect">
            <a:avLst>
              <a:gd name="adj" fmla="val 16667"/>
            </a:avLst>
          </a:prstGeom>
          <a:solidFill>
            <a:schemeClr val="accent2"/>
          </a:solidFill>
          <a:ln>
            <a:noFill/>
          </a:ln>
          <a:effectLst/>
        </p:spPr>
        <p:txBody>
          <a:bodyPr anchor="ct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algn="ctr" eaLnBrk="1" hangingPunct="1"/>
            <a:r>
              <a:rPr lang="en-US" altLang="zh-CN" sz="2100" dirty="0">
                <a:solidFill>
                  <a:schemeClr val="bg2"/>
                </a:solidFill>
                <a:latin typeface="773-CAI978" panose="020B0402020204020303" pitchFamily="34" charset="0"/>
                <a:ea typeface="+mn-ea"/>
                <a:cs typeface="+mn-ea"/>
                <a:sym typeface="+mn-lt"/>
              </a:rPr>
              <a:t>6</a:t>
            </a:r>
            <a:endParaRPr lang="zh-CN" altLang="en-US" sz="2100" dirty="0">
              <a:solidFill>
                <a:schemeClr val="bg2"/>
              </a:solidFill>
              <a:latin typeface="773-CAI978" panose="020B0402020204020303" pitchFamily="34" charset="0"/>
              <a:ea typeface="+mn-ea"/>
              <a:cs typeface="+mn-ea"/>
              <a:sym typeface="+mn-lt"/>
            </a:endParaRPr>
          </a:p>
        </p:txBody>
      </p:sp>
      <p:sp>
        <p:nvSpPr>
          <p:cNvPr id="57" name="文本框 7"/>
          <p:cNvSpPr txBox="1">
            <a:spLocks noChangeArrowheads="1"/>
          </p:cNvSpPr>
          <p:nvPr/>
        </p:nvSpPr>
        <p:spPr bwMode="auto">
          <a:xfrm>
            <a:off x="5472734" y="3871871"/>
            <a:ext cx="1223412"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0" hangingPunct="0"/>
            <a:r>
              <a:rPr lang="zh-CN" altLang="en-US" sz="1350" dirty="0">
                <a:solidFill>
                  <a:schemeClr val="tx1">
                    <a:lumMod val="65000"/>
                    <a:lumOff val="35000"/>
                  </a:schemeClr>
                </a:solidFill>
                <a:latin typeface="+mn-lt"/>
                <a:ea typeface="+mn-ea"/>
                <a:cs typeface="+mn-ea"/>
                <a:sym typeface="+mn-lt"/>
              </a:rPr>
              <a:t>此处添加标题</a:t>
            </a:r>
            <a:endParaRPr lang="zh-CN" altLang="en-US" sz="1350" dirty="0">
              <a:solidFill>
                <a:schemeClr val="tx1">
                  <a:lumMod val="65000"/>
                  <a:lumOff val="35000"/>
                </a:schemeClr>
              </a:solidFill>
              <a:latin typeface="+mn-lt"/>
              <a:ea typeface="+mn-ea"/>
              <a:cs typeface="+mn-ea"/>
              <a:sym typeface="+mn-lt"/>
            </a:endParaRPr>
          </a:p>
        </p:txBody>
      </p:sp>
      <p:sp>
        <p:nvSpPr>
          <p:cNvPr id="58" name="文本框 8"/>
          <p:cNvSpPr txBox="1">
            <a:spLocks noChangeArrowheads="1"/>
          </p:cNvSpPr>
          <p:nvPr/>
        </p:nvSpPr>
        <p:spPr bwMode="auto">
          <a:xfrm>
            <a:off x="5472733" y="4148097"/>
            <a:ext cx="3131715" cy="334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fontAlgn="base">
              <a:spcBef>
                <a:spcPct val="0"/>
              </a:spcBef>
              <a:spcAft>
                <a:spcPct val="0"/>
              </a:spcAft>
            </a:pPr>
            <a:r>
              <a:rPr lang="zh-CN" altLang="en-US" sz="790" dirty="0">
                <a:solidFill>
                  <a:schemeClr val="tx1">
                    <a:lumMod val="65000"/>
                    <a:lumOff val="35000"/>
                  </a:schemeClr>
                </a:solidFill>
                <a:latin typeface="+mn-lt"/>
                <a:ea typeface="+mn-ea"/>
                <a:cs typeface="+mn-ea"/>
                <a:sym typeface="+mn-lt"/>
              </a:rPr>
              <a:t>此处添加详细文本描述，建议与标题相关并符合整体语言风格，语言描述尽量简洁生动。尽量将每页幻灯片的字数控制在 。</a:t>
            </a:r>
            <a:endParaRPr lang="en-US" altLang="zh-CN" sz="790" dirty="0">
              <a:solidFill>
                <a:schemeClr val="tx1">
                  <a:lumMod val="65000"/>
                  <a:lumOff val="35000"/>
                </a:schemeClr>
              </a:solidFill>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iterate type="lt">
                                    <p:tmPct val="10000"/>
                                  </p:iterate>
                                  <p:childTnLst>
                                    <p:set>
                                      <p:cBhvr>
                                        <p:cTn id="10" dur="1" fill="hold">
                                          <p:stCondLst>
                                            <p:cond delay="0"/>
                                          </p:stCondLst>
                                        </p:cTn>
                                        <p:tgtEl>
                                          <p:spTgt spid="25"/>
                                        </p:tgtEl>
                                        <p:attrNameLst>
                                          <p:attrName>style.visibility</p:attrName>
                                        </p:attrNameLst>
                                      </p:cBhvr>
                                      <p:to>
                                        <p:strVal val="visible"/>
                                      </p:to>
                                    </p:set>
                                    <p:anim calcmode="lin" valueType="num">
                                      <p:cBhvr>
                                        <p:cTn id="11" dur="500" fill="hold"/>
                                        <p:tgtEl>
                                          <p:spTgt spid="25"/>
                                        </p:tgtEl>
                                        <p:attrNameLst>
                                          <p:attrName>ppt_w</p:attrName>
                                        </p:attrNameLst>
                                      </p:cBhvr>
                                      <p:tavLst>
                                        <p:tav tm="0">
                                          <p:val>
                                            <p:fltVal val="0"/>
                                          </p:val>
                                        </p:tav>
                                        <p:tav tm="100000">
                                          <p:val>
                                            <p:strVal val="#ppt_w"/>
                                          </p:val>
                                        </p:tav>
                                      </p:tavLst>
                                    </p:anim>
                                    <p:anim calcmode="lin" valueType="num">
                                      <p:cBhvr>
                                        <p:cTn id="12" dur="500" fill="hold"/>
                                        <p:tgtEl>
                                          <p:spTgt spid="25"/>
                                        </p:tgtEl>
                                        <p:attrNameLst>
                                          <p:attrName>ppt_h</p:attrName>
                                        </p:attrNameLst>
                                      </p:cBhvr>
                                      <p:tavLst>
                                        <p:tav tm="0">
                                          <p:val>
                                            <p:fltVal val="0"/>
                                          </p:val>
                                        </p:tav>
                                        <p:tav tm="100000">
                                          <p:val>
                                            <p:strVal val="#ppt_h"/>
                                          </p:val>
                                        </p:tav>
                                      </p:tavLst>
                                    </p:anim>
                                    <p:animEffect transition="in" filter="fade">
                                      <p:cBhvr>
                                        <p:cTn id="13" dur="500"/>
                                        <p:tgtEl>
                                          <p:spTgt spid="25"/>
                                        </p:tgtEl>
                                      </p:cBhvr>
                                    </p:animEffect>
                                  </p:childTnLst>
                                </p:cTn>
                              </p:par>
                            </p:childTnLst>
                          </p:cTn>
                        </p:par>
                        <p:par>
                          <p:cTn id="14" fill="hold">
                            <p:stCondLst>
                              <p:cond delay="649"/>
                            </p:stCondLst>
                            <p:childTnLst>
                              <p:par>
                                <p:cTn id="15" presetID="22" presetClass="entr" presetSubtype="8" fill="hold"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par>
                                <p:cTn id="18" presetID="31" presetClass="entr" presetSubtype="0" fill="hold" grpId="0" nodeType="withEffect">
                                  <p:stCondLst>
                                    <p:cond delay="500"/>
                                  </p:stCondLst>
                                  <p:childTnLst>
                                    <p:set>
                                      <p:cBhvr>
                                        <p:cTn id="19" dur="1" fill="hold">
                                          <p:stCondLst>
                                            <p:cond delay="0"/>
                                          </p:stCondLst>
                                        </p:cTn>
                                        <p:tgtEl>
                                          <p:spTgt spid="30"/>
                                        </p:tgtEl>
                                        <p:attrNameLst>
                                          <p:attrName>style.visibility</p:attrName>
                                        </p:attrNameLst>
                                      </p:cBhvr>
                                      <p:to>
                                        <p:strVal val="visible"/>
                                      </p:to>
                                    </p:set>
                                    <p:anim calcmode="lin" valueType="num">
                                      <p:cBhvr>
                                        <p:cTn id="20" dur="1000" fill="hold"/>
                                        <p:tgtEl>
                                          <p:spTgt spid="30"/>
                                        </p:tgtEl>
                                        <p:attrNameLst>
                                          <p:attrName>ppt_w</p:attrName>
                                        </p:attrNameLst>
                                      </p:cBhvr>
                                      <p:tavLst>
                                        <p:tav tm="0">
                                          <p:val>
                                            <p:fltVal val="0"/>
                                          </p:val>
                                        </p:tav>
                                        <p:tav tm="100000">
                                          <p:val>
                                            <p:strVal val="#ppt_w"/>
                                          </p:val>
                                        </p:tav>
                                      </p:tavLst>
                                    </p:anim>
                                    <p:anim calcmode="lin" valueType="num">
                                      <p:cBhvr>
                                        <p:cTn id="21" dur="1000" fill="hold"/>
                                        <p:tgtEl>
                                          <p:spTgt spid="30"/>
                                        </p:tgtEl>
                                        <p:attrNameLst>
                                          <p:attrName>ppt_h</p:attrName>
                                        </p:attrNameLst>
                                      </p:cBhvr>
                                      <p:tavLst>
                                        <p:tav tm="0">
                                          <p:val>
                                            <p:fltVal val="0"/>
                                          </p:val>
                                        </p:tav>
                                        <p:tav tm="100000">
                                          <p:val>
                                            <p:strVal val="#ppt_h"/>
                                          </p:val>
                                        </p:tav>
                                      </p:tavLst>
                                    </p:anim>
                                    <p:anim calcmode="lin" valueType="num">
                                      <p:cBhvr>
                                        <p:cTn id="22" dur="1000" fill="hold"/>
                                        <p:tgtEl>
                                          <p:spTgt spid="30"/>
                                        </p:tgtEl>
                                        <p:attrNameLst>
                                          <p:attrName>style.rotation</p:attrName>
                                        </p:attrNameLst>
                                      </p:cBhvr>
                                      <p:tavLst>
                                        <p:tav tm="0">
                                          <p:val>
                                            <p:fltVal val="90"/>
                                          </p:val>
                                        </p:tav>
                                        <p:tav tm="100000">
                                          <p:val>
                                            <p:fltVal val="0"/>
                                          </p:val>
                                        </p:tav>
                                      </p:tavLst>
                                    </p:anim>
                                    <p:animEffect transition="in" filter="fade">
                                      <p:cBhvr>
                                        <p:cTn id="23" dur="1000"/>
                                        <p:tgtEl>
                                          <p:spTgt spid="30"/>
                                        </p:tgtEl>
                                      </p:cBhvr>
                                    </p:animEffect>
                                  </p:childTnLst>
                                </p:cTn>
                              </p:par>
                              <p:par>
                                <p:cTn id="24" presetID="53" presetClass="entr" presetSubtype="16" fill="hold" grpId="0" nodeType="withEffect">
                                  <p:stCondLst>
                                    <p:cond delay="1000"/>
                                  </p:stCondLst>
                                  <p:childTnLst>
                                    <p:set>
                                      <p:cBhvr>
                                        <p:cTn id="25" dur="1" fill="hold">
                                          <p:stCondLst>
                                            <p:cond delay="0"/>
                                          </p:stCondLst>
                                        </p:cTn>
                                        <p:tgtEl>
                                          <p:spTgt spid="31"/>
                                        </p:tgtEl>
                                        <p:attrNameLst>
                                          <p:attrName>style.visibility</p:attrName>
                                        </p:attrNameLst>
                                      </p:cBhvr>
                                      <p:to>
                                        <p:strVal val="visible"/>
                                      </p:to>
                                    </p:set>
                                    <p:anim calcmode="lin" valueType="num">
                                      <p:cBhvr>
                                        <p:cTn id="26" dur="500" fill="hold"/>
                                        <p:tgtEl>
                                          <p:spTgt spid="31"/>
                                        </p:tgtEl>
                                        <p:attrNameLst>
                                          <p:attrName>ppt_w</p:attrName>
                                        </p:attrNameLst>
                                      </p:cBhvr>
                                      <p:tavLst>
                                        <p:tav tm="0">
                                          <p:val>
                                            <p:fltVal val="0"/>
                                          </p:val>
                                        </p:tav>
                                        <p:tav tm="100000">
                                          <p:val>
                                            <p:strVal val="#ppt_w"/>
                                          </p:val>
                                        </p:tav>
                                      </p:tavLst>
                                    </p:anim>
                                    <p:anim calcmode="lin" valueType="num">
                                      <p:cBhvr>
                                        <p:cTn id="27" dur="500" fill="hold"/>
                                        <p:tgtEl>
                                          <p:spTgt spid="31"/>
                                        </p:tgtEl>
                                        <p:attrNameLst>
                                          <p:attrName>ppt_h</p:attrName>
                                        </p:attrNameLst>
                                      </p:cBhvr>
                                      <p:tavLst>
                                        <p:tav tm="0">
                                          <p:val>
                                            <p:fltVal val="0"/>
                                          </p:val>
                                        </p:tav>
                                        <p:tav tm="100000">
                                          <p:val>
                                            <p:strVal val="#ppt_h"/>
                                          </p:val>
                                        </p:tav>
                                      </p:tavLst>
                                    </p:anim>
                                    <p:animEffect transition="in" filter="fade">
                                      <p:cBhvr>
                                        <p:cTn id="28" dur="500"/>
                                        <p:tgtEl>
                                          <p:spTgt spid="31"/>
                                        </p:tgtEl>
                                      </p:cBhvr>
                                    </p:animEffect>
                                  </p:childTnLst>
                                </p:cTn>
                              </p:par>
                              <p:par>
                                <p:cTn id="29" presetID="42" presetClass="entr" presetSubtype="0" fill="hold" grpId="0" nodeType="withEffect">
                                  <p:stCondLst>
                                    <p:cond delay="150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1000"/>
                                        <p:tgtEl>
                                          <p:spTgt spid="32"/>
                                        </p:tgtEl>
                                      </p:cBhvr>
                                    </p:animEffect>
                                    <p:anim calcmode="lin" valueType="num">
                                      <p:cBhvr>
                                        <p:cTn id="32" dur="1000" fill="hold"/>
                                        <p:tgtEl>
                                          <p:spTgt spid="32"/>
                                        </p:tgtEl>
                                        <p:attrNameLst>
                                          <p:attrName>ppt_x</p:attrName>
                                        </p:attrNameLst>
                                      </p:cBhvr>
                                      <p:tavLst>
                                        <p:tav tm="0">
                                          <p:val>
                                            <p:strVal val="#ppt_x"/>
                                          </p:val>
                                        </p:tav>
                                        <p:tav tm="100000">
                                          <p:val>
                                            <p:strVal val="#ppt_x"/>
                                          </p:val>
                                        </p:tav>
                                      </p:tavLst>
                                    </p:anim>
                                    <p:anim calcmode="lin" valueType="num">
                                      <p:cBhvr>
                                        <p:cTn id="33" dur="1000" fill="hold"/>
                                        <p:tgtEl>
                                          <p:spTgt spid="32"/>
                                        </p:tgtEl>
                                        <p:attrNameLst>
                                          <p:attrName>ppt_y</p:attrName>
                                        </p:attrNameLst>
                                      </p:cBhvr>
                                      <p:tavLst>
                                        <p:tav tm="0">
                                          <p:val>
                                            <p:strVal val="#ppt_y+.1"/>
                                          </p:val>
                                        </p:tav>
                                        <p:tav tm="100000">
                                          <p:val>
                                            <p:strVal val="#ppt_y"/>
                                          </p:val>
                                        </p:tav>
                                      </p:tavLst>
                                    </p:anim>
                                  </p:childTnLst>
                                </p:cTn>
                              </p:par>
                              <p:par>
                                <p:cTn id="34" presetID="31" presetClass="entr" presetSubtype="0" fill="hold" grpId="0" nodeType="withEffect">
                                  <p:stCondLst>
                                    <p:cond delay="500"/>
                                  </p:stCondLst>
                                  <p:childTnLst>
                                    <p:set>
                                      <p:cBhvr>
                                        <p:cTn id="35" dur="1" fill="hold">
                                          <p:stCondLst>
                                            <p:cond delay="0"/>
                                          </p:stCondLst>
                                        </p:cTn>
                                        <p:tgtEl>
                                          <p:spTgt spid="44"/>
                                        </p:tgtEl>
                                        <p:attrNameLst>
                                          <p:attrName>style.visibility</p:attrName>
                                        </p:attrNameLst>
                                      </p:cBhvr>
                                      <p:to>
                                        <p:strVal val="visible"/>
                                      </p:to>
                                    </p:set>
                                    <p:anim calcmode="lin" valueType="num">
                                      <p:cBhvr>
                                        <p:cTn id="36" dur="1000" fill="hold"/>
                                        <p:tgtEl>
                                          <p:spTgt spid="44"/>
                                        </p:tgtEl>
                                        <p:attrNameLst>
                                          <p:attrName>ppt_w</p:attrName>
                                        </p:attrNameLst>
                                      </p:cBhvr>
                                      <p:tavLst>
                                        <p:tav tm="0">
                                          <p:val>
                                            <p:fltVal val="0"/>
                                          </p:val>
                                        </p:tav>
                                        <p:tav tm="100000">
                                          <p:val>
                                            <p:strVal val="#ppt_w"/>
                                          </p:val>
                                        </p:tav>
                                      </p:tavLst>
                                    </p:anim>
                                    <p:anim calcmode="lin" valueType="num">
                                      <p:cBhvr>
                                        <p:cTn id="37" dur="1000" fill="hold"/>
                                        <p:tgtEl>
                                          <p:spTgt spid="44"/>
                                        </p:tgtEl>
                                        <p:attrNameLst>
                                          <p:attrName>ppt_h</p:attrName>
                                        </p:attrNameLst>
                                      </p:cBhvr>
                                      <p:tavLst>
                                        <p:tav tm="0">
                                          <p:val>
                                            <p:fltVal val="0"/>
                                          </p:val>
                                        </p:tav>
                                        <p:tav tm="100000">
                                          <p:val>
                                            <p:strVal val="#ppt_h"/>
                                          </p:val>
                                        </p:tav>
                                      </p:tavLst>
                                    </p:anim>
                                    <p:anim calcmode="lin" valueType="num">
                                      <p:cBhvr>
                                        <p:cTn id="38" dur="1000" fill="hold"/>
                                        <p:tgtEl>
                                          <p:spTgt spid="44"/>
                                        </p:tgtEl>
                                        <p:attrNameLst>
                                          <p:attrName>style.rotation</p:attrName>
                                        </p:attrNameLst>
                                      </p:cBhvr>
                                      <p:tavLst>
                                        <p:tav tm="0">
                                          <p:val>
                                            <p:fltVal val="90"/>
                                          </p:val>
                                        </p:tav>
                                        <p:tav tm="100000">
                                          <p:val>
                                            <p:fltVal val="0"/>
                                          </p:val>
                                        </p:tav>
                                      </p:tavLst>
                                    </p:anim>
                                    <p:animEffect transition="in" filter="fade">
                                      <p:cBhvr>
                                        <p:cTn id="39" dur="1000"/>
                                        <p:tgtEl>
                                          <p:spTgt spid="44"/>
                                        </p:tgtEl>
                                      </p:cBhvr>
                                    </p:animEffect>
                                  </p:childTnLst>
                                </p:cTn>
                              </p:par>
                              <p:par>
                                <p:cTn id="40" presetID="53" presetClass="entr" presetSubtype="16" fill="hold" grpId="0" nodeType="withEffect">
                                  <p:stCondLst>
                                    <p:cond delay="1000"/>
                                  </p:stCondLst>
                                  <p:childTnLst>
                                    <p:set>
                                      <p:cBhvr>
                                        <p:cTn id="41" dur="1" fill="hold">
                                          <p:stCondLst>
                                            <p:cond delay="0"/>
                                          </p:stCondLst>
                                        </p:cTn>
                                        <p:tgtEl>
                                          <p:spTgt spid="45"/>
                                        </p:tgtEl>
                                        <p:attrNameLst>
                                          <p:attrName>style.visibility</p:attrName>
                                        </p:attrNameLst>
                                      </p:cBhvr>
                                      <p:to>
                                        <p:strVal val="visible"/>
                                      </p:to>
                                    </p:set>
                                    <p:anim calcmode="lin" valueType="num">
                                      <p:cBhvr>
                                        <p:cTn id="42" dur="500" fill="hold"/>
                                        <p:tgtEl>
                                          <p:spTgt spid="45"/>
                                        </p:tgtEl>
                                        <p:attrNameLst>
                                          <p:attrName>ppt_w</p:attrName>
                                        </p:attrNameLst>
                                      </p:cBhvr>
                                      <p:tavLst>
                                        <p:tav tm="0">
                                          <p:val>
                                            <p:fltVal val="0"/>
                                          </p:val>
                                        </p:tav>
                                        <p:tav tm="100000">
                                          <p:val>
                                            <p:strVal val="#ppt_w"/>
                                          </p:val>
                                        </p:tav>
                                      </p:tavLst>
                                    </p:anim>
                                    <p:anim calcmode="lin" valueType="num">
                                      <p:cBhvr>
                                        <p:cTn id="43" dur="500" fill="hold"/>
                                        <p:tgtEl>
                                          <p:spTgt spid="45"/>
                                        </p:tgtEl>
                                        <p:attrNameLst>
                                          <p:attrName>ppt_h</p:attrName>
                                        </p:attrNameLst>
                                      </p:cBhvr>
                                      <p:tavLst>
                                        <p:tav tm="0">
                                          <p:val>
                                            <p:fltVal val="0"/>
                                          </p:val>
                                        </p:tav>
                                        <p:tav tm="100000">
                                          <p:val>
                                            <p:strVal val="#ppt_h"/>
                                          </p:val>
                                        </p:tav>
                                      </p:tavLst>
                                    </p:anim>
                                    <p:animEffect transition="in" filter="fade">
                                      <p:cBhvr>
                                        <p:cTn id="44" dur="500"/>
                                        <p:tgtEl>
                                          <p:spTgt spid="45"/>
                                        </p:tgtEl>
                                      </p:cBhvr>
                                    </p:animEffect>
                                  </p:childTnLst>
                                </p:cTn>
                              </p:par>
                              <p:par>
                                <p:cTn id="45" presetID="42" presetClass="entr" presetSubtype="0" fill="hold" grpId="0" nodeType="withEffect">
                                  <p:stCondLst>
                                    <p:cond delay="150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1000"/>
                                        <p:tgtEl>
                                          <p:spTgt spid="46"/>
                                        </p:tgtEl>
                                      </p:cBhvr>
                                    </p:animEffect>
                                    <p:anim calcmode="lin" valueType="num">
                                      <p:cBhvr>
                                        <p:cTn id="48" dur="1000" fill="hold"/>
                                        <p:tgtEl>
                                          <p:spTgt spid="46"/>
                                        </p:tgtEl>
                                        <p:attrNameLst>
                                          <p:attrName>ppt_x</p:attrName>
                                        </p:attrNameLst>
                                      </p:cBhvr>
                                      <p:tavLst>
                                        <p:tav tm="0">
                                          <p:val>
                                            <p:strVal val="#ppt_x"/>
                                          </p:val>
                                        </p:tav>
                                        <p:tav tm="100000">
                                          <p:val>
                                            <p:strVal val="#ppt_x"/>
                                          </p:val>
                                        </p:tav>
                                      </p:tavLst>
                                    </p:anim>
                                    <p:anim calcmode="lin" valueType="num">
                                      <p:cBhvr>
                                        <p:cTn id="49" dur="1000" fill="hold"/>
                                        <p:tgtEl>
                                          <p:spTgt spid="46"/>
                                        </p:tgtEl>
                                        <p:attrNameLst>
                                          <p:attrName>ppt_y</p:attrName>
                                        </p:attrNameLst>
                                      </p:cBhvr>
                                      <p:tavLst>
                                        <p:tav tm="0">
                                          <p:val>
                                            <p:strVal val="#ppt_y+.1"/>
                                          </p:val>
                                        </p:tav>
                                        <p:tav tm="100000">
                                          <p:val>
                                            <p:strVal val="#ppt_y"/>
                                          </p:val>
                                        </p:tav>
                                      </p:tavLst>
                                    </p:anim>
                                  </p:childTnLst>
                                </p:cTn>
                              </p:par>
                              <p:par>
                                <p:cTn id="50" presetID="31" presetClass="entr" presetSubtype="0" fill="hold" grpId="0" nodeType="withEffect">
                                  <p:stCondLst>
                                    <p:cond delay="500"/>
                                  </p:stCondLst>
                                  <p:childTnLst>
                                    <p:set>
                                      <p:cBhvr>
                                        <p:cTn id="51" dur="1" fill="hold">
                                          <p:stCondLst>
                                            <p:cond delay="0"/>
                                          </p:stCondLst>
                                        </p:cTn>
                                        <p:tgtEl>
                                          <p:spTgt spid="47"/>
                                        </p:tgtEl>
                                        <p:attrNameLst>
                                          <p:attrName>style.visibility</p:attrName>
                                        </p:attrNameLst>
                                      </p:cBhvr>
                                      <p:to>
                                        <p:strVal val="visible"/>
                                      </p:to>
                                    </p:set>
                                    <p:anim calcmode="lin" valueType="num">
                                      <p:cBhvr>
                                        <p:cTn id="52" dur="1000" fill="hold"/>
                                        <p:tgtEl>
                                          <p:spTgt spid="47"/>
                                        </p:tgtEl>
                                        <p:attrNameLst>
                                          <p:attrName>ppt_w</p:attrName>
                                        </p:attrNameLst>
                                      </p:cBhvr>
                                      <p:tavLst>
                                        <p:tav tm="0">
                                          <p:val>
                                            <p:fltVal val="0"/>
                                          </p:val>
                                        </p:tav>
                                        <p:tav tm="100000">
                                          <p:val>
                                            <p:strVal val="#ppt_w"/>
                                          </p:val>
                                        </p:tav>
                                      </p:tavLst>
                                    </p:anim>
                                    <p:anim calcmode="lin" valueType="num">
                                      <p:cBhvr>
                                        <p:cTn id="53" dur="1000" fill="hold"/>
                                        <p:tgtEl>
                                          <p:spTgt spid="47"/>
                                        </p:tgtEl>
                                        <p:attrNameLst>
                                          <p:attrName>ppt_h</p:attrName>
                                        </p:attrNameLst>
                                      </p:cBhvr>
                                      <p:tavLst>
                                        <p:tav tm="0">
                                          <p:val>
                                            <p:fltVal val="0"/>
                                          </p:val>
                                        </p:tav>
                                        <p:tav tm="100000">
                                          <p:val>
                                            <p:strVal val="#ppt_h"/>
                                          </p:val>
                                        </p:tav>
                                      </p:tavLst>
                                    </p:anim>
                                    <p:anim calcmode="lin" valueType="num">
                                      <p:cBhvr>
                                        <p:cTn id="54" dur="1000" fill="hold"/>
                                        <p:tgtEl>
                                          <p:spTgt spid="47"/>
                                        </p:tgtEl>
                                        <p:attrNameLst>
                                          <p:attrName>style.rotation</p:attrName>
                                        </p:attrNameLst>
                                      </p:cBhvr>
                                      <p:tavLst>
                                        <p:tav tm="0">
                                          <p:val>
                                            <p:fltVal val="90"/>
                                          </p:val>
                                        </p:tav>
                                        <p:tav tm="100000">
                                          <p:val>
                                            <p:fltVal val="0"/>
                                          </p:val>
                                        </p:tav>
                                      </p:tavLst>
                                    </p:anim>
                                    <p:animEffect transition="in" filter="fade">
                                      <p:cBhvr>
                                        <p:cTn id="55" dur="1000"/>
                                        <p:tgtEl>
                                          <p:spTgt spid="47"/>
                                        </p:tgtEl>
                                      </p:cBhvr>
                                    </p:animEffect>
                                  </p:childTnLst>
                                </p:cTn>
                              </p:par>
                              <p:par>
                                <p:cTn id="56" presetID="53" presetClass="entr" presetSubtype="16" fill="hold" grpId="0" nodeType="withEffect">
                                  <p:stCondLst>
                                    <p:cond delay="1000"/>
                                  </p:stCondLst>
                                  <p:childTnLst>
                                    <p:set>
                                      <p:cBhvr>
                                        <p:cTn id="57" dur="1" fill="hold">
                                          <p:stCondLst>
                                            <p:cond delay="0"/>
                                          </p:stCondLst>
                                        </p:cTn>
                                        <p:tgtEl>
                                          <p:spTgt spid="48"/>
                                        </p:tgtEl>
                                        <p:attrNameLst>
                                          <p:attrName>style.visibility</p:attrName>
                                        </p:attrNameLst>
                                      </p:cBhvr>
                                      <p:to>
                                        <p:strVal val="visible"/>
                                      </p:to>
                                    </p:set>
                                    <p:anim calcmode="lin" valueType="num">
                                      <p:cBhvr>
                                        <p:cTn id="58" dur="500" fill="hold"/>
                                        <p:tgtEl>
                                          <p:spTgt spid="48"/>
                                        </p:tgtEl>
                                        <p:attrNameLst>
                                          <p:attrName>ppt_w</p:attrName>
                                        </p:attrNameLst>
                                      </p:cBhvr>
                                      <p:tavLst>
                                        <p:tav tm="0">
                                          <p:val>
                                            <p:fltVal val="0"/>
                                          </p:val>
                                        </p:tav>
                                        <p:tav tm="100000">
                                          <p:val>
                                            <p:strVal val="#ppt_w"/>
                                          </p:val>
                                        </p:tav>
                                      </p:tavLst>
                                    </p:anim>
                                    <p:anim calcmode="lin" valueType="num">
                                      <p:cBhvr>
                                        <p:cTn id="59" dur="500" fill="hold"/>
                                        <p:tgtEl>
                                          <p:spTgt spid="48"/>
                                        </p:tgtEl>
                                        <p:attrNameLst>
                                          <p:attrName>ppt_h</p:attrName>
                                        </p:attrNameLst>
                                      </p:cBhvr>
                                      <p:tavLst>
                                        <p:tav tm="0">
                                          <p:val>
                                            <p:fltVal val="0"/>
                                          </p:val>
                                        </p:tav>
                                        <p:tav tm="100000">
                                          <p:val>
                                            <p:strVal val="#ppt_h"/>
                                          </p:val>
                                        </p:tav>
                                      </p:tavLst>
                                    </p:anim>
                                    <p:animEffect transition="in" filter="fade">
                                      <p:cBhvr>
                                        <p:cTn id="60" dur="500"/>
                                        <p:tgtEl>
                                          <p:spTgt spid="48"/>
                                        </p:tgtEl>
                                      </p:cBhvr>
                                    </p:animEffect>
                                  </p:childTnLst>
                                </p:cTn>
                              </p:par>
                              <p:par>
                                <p:cTn id="61" presetID="42" presetClass="entr" presetSubtype="0" fill="hold" grpId="0" nodeType="withEffect">
                                  <p:stCondLst>
                                    <p:cond delay="1500"/>
                                  </p:stCondLst>
                                  <p:childTnLst>
                                    <p:set>
                                      <p:cBhvr>
                                        <p:cTn id="62" dur="1" fill="hold">
                                          <p:stCondLst>
                                            <p:cond delay="0"/>
                                          </p:stCondLst>
                                        </p:cTn>
                                        <p:tgtEl>
                                          <p:spTgt spid="49"/>
                                        </p:tgtEl>
                                        <p:attrNameLst>
                                          <p:attrName>style.visibility</p:attrName>
                                        </p:attrNameLst>
                                      </p:cBhvr>
                                      <p:to>
                                        <p:strVal val="visible"/>
                                      </p:to>
                                    </p:set>
                                    <p:animEffect transition="in" filter="fade">
                                      <p:cBhvr>
                                        <p:cTn id="63" dur="1000"/>
                                        <p:tgtEl>
                                          <p:spTgt spid="49"/>
                                        </p:tgtEl>
                                      </p:cBhvr>
                                    </p:animEffect>
                                    <p:anim calcmode="lin" valueType="num">
                                      <p:cBhvr>
                                        <p:cTn id="64" dur="1000" fill="hold"/>
                                        <p:tgtEl>
                                          <p:spTgt spid="49"/>
                                        </p:tgtEl>
                                        <p:attrNameLst>
                                          <p:attrName>ppt_x</p:attrName>
                                        </p:attrNameLst>
                                      </p:cBhvr>
                                      <p:tavLst>
                                        <p:tav tm="0">
                                          <p:val>
                                            <p:strVal val="#ppt_x"/>
                                          </p:val>
                                        </p:tav>
                                        <p:tav tm="100000">
                                          <p:val>
                                            <p:strVal val="#ppt_x"/>
                                          </p:val>
                                        </p:tav>
                                      </p:tavLst>
                                    </p:anim>
                                    <p:anim calcmode="lin" valueType="num">
                                      <p:cBhvr>
                                        <p:cTn id="65" dur="1000" fill="hold"/>
                                        <p:tgtEl>
                                          <p:spTgt spid="49"/>
                                        </p:tgtEl>
                                        <p:attrNameLst>
                                          <p:attrName>ppt_y</p:attrName>
                                        </p:attrNameLst>
                                      </p:cBhvr>
                                      <p:tavLst>
                                        <p:tav tm="0">
                                          <p:val>
                                            <p:strVal val="#ppt_y+.1"/>
                                          </p:val>
                                        </p:tav>
                                        <p:tav tm="100000">
                                          <p:val>
                                            <p:strVal val="#ppt_y"/>
                                          </p:val>
                                        </p:tav>
                                      </p:tavLst>
                                    </p:anim>
                                  </p:childTnLst>
                                </p:cTn>
                              </p:par>
                              <p:par>
                                <p:cTn id="66" presetID="31" presetClass="entr" presetSubtype="0" fill="hold" grpId="0" nodeType="withEffect">
                                  <p:stCondLst>
                                    <p:cond delay="500"/>
                                  </p:stCondLst>
                                  <p:childTnLst>
                                    <p:set>
                                      <p:cBhvr>
                                        <p:cTn id="67" dur="1" fill="hold">
                                          <p:stCondLst>
                                            <p:cond delay="0"/>
                                          </p:stCondLst>
                                        </p:cTn>
                                        <p:tgtEl>
                                          <p:spTgt spid="50"/>
                                        </p:tgtEl>
                                        <p:attrNameLst>
                                          <p:attrName>style.visibility</p:attrName>
                                        </p:attrNameLst>
                                      </p:cBhvr>
                                      <p:to>
                                        <p:strVal val="visible"/>
                                      </p:to>
                                    </p:set>
                                    <p:anim calcmode="lin" valueType="num">
                                      <p:cBhvr>
                                        <p:cTn id="68" dur="1000" fill="hold"/>
                                        <p:tgtEl>
                                          <p:spTgt spid="50"/>
                                        </p:tgtEl>
                                        <p:attrNameLst>
                                          <p:attrName>ppt_w</p:attrName>
                                        </p:attrNameLst>
                                      </p:cBhvr>
                                      <p:tavLst>
                                        <p:tav tm="0">
                                          <p:val>
                                            <p:fltVal val="0"/>
                                          </p:val>
                                        </p:tav>
                                        <p:tav tm="100000">
                                          <p:val>
                                            <p:strVal val="#ppt_w"/>
                                          </p:val>
                                        </p:tav>
                                      </p:tavLst>
                                    </p:anim>
                                    <p:anim calcmode="lin" valueType="num">
                                      <p:cBhvr>
                                        <p:cTn id="69" dur="1000" fill="hold"/>
                                        <p:tgtEl>
                                          <p:spTgt spid="50"/>
                                        </p:tgtEl>
                                        <p:attrNameLst>
                                          <p:attrName>ppt_h</p:attrName>
                                        </p:attrNameLst>
                                      </p:cBhvr>
                                      <p:tavLst>
                                        <p:tav tm="0">
                                          <p:val>
                                            <p:fltVal val="0"/>
                                          </p:val>
                                        </p:tav>
                                        <p:tav tm="100000">
                                          <p:val>
                                            <p:strVal val="#ppt_h"/>
                                          </p:val>
                                        </p:tav>
                                      </p:tavLst>
                                    </p:anim>
                                    <p:anim calcmode="lin" valueType="num">
                                      <p:cBhvr>
                                        <p:cTn id="70" dur="1000" fill="hold"/>
                                        <p:tgtEl>
                                          <p:spTgt spid="50"/>
                                        </p:tgtEl>
                                        <p:attrNameLst>
                                          <p:attrName>style.rotation</p:attrName>
                                        </p:attrNameLst>
                                      </p:cBhvr>
                                      <p:tavLst>
                                        <p:tav tm="0">
                                          <p:val>
                                            <p:fltVal val="90"/>
                                          </p:val>
                                        </p:tav>
                                        <p:tav tm="100000">
                                          <p:val>
                                            <p:fltVal val="0"/>
                                          </p:val>
                                        </p:tav>
                                      </p:tavLst>
                                    </p:anim>
                                    <p:animEffect transition="in" filter="fade">
                                      <p:cBhvr>
                                        <p:cTn id="71" dur="1000"/>
                                        <p:tgtEl>
                                          <p:spTgt spid="50"/>
                                        </p:tgtEl>
                                      </p:cBhvr>
                                    </p:animEffect>
                                  </p:childTnLst>
                                </p:cTn>
                              </p:par>
                              <p:par>
                                <p:cTn id="72" presetID="53" presetClass="entr" presetSubtype="16" fill="hold" grpId="0" nodeType="withEffect">
                                  <p:stCondLst>
                                    <p:cond delay="1000"/>
                                  </p:stCondLst>
                                  <p:childTnLst>
                                    <p:set>
                                      <p:cBhvr>
                                        <p:cTn id="73" dur="1" fill="hold">
                                          <p:stCondLst>
                                            <p:cond delay="0"/>
                                          </p:stCondLst>
                                        </p:cTn>
                                        <p:tgtEl>
                                          <p:spTgt spid="51"/>
                                        </p:tgtEl>
                                        <p:attrNameLst>
                                          <p:attrName>style.visibility</p:attrName>
                                        </p:attrNameLst>
                                      </p:cBhvr>
                                      <p:to>
                                        <p:strVal val="visible"/>
                                      </p:to>
                                    </p:set>
                                    <p:anim calcmode="lin" valueType="num">
                                      <p:cBhvr>
                                        <p:cTn id="74" dur="500" fill="hold"/>
                                        <p:tgtEl>
                                          <p:spTgt spid="51"/>
                                        </p:tgtEl>
                                        <p:attrNameLst>
                                          <p:attrName>ppt_w</p:attrName>
                                        </p:attrNameLst>
                                      </p:cBhvr>
                                      <p:tavLst>
                                        <p:tav tm="0">
                                          <p:val>
                                            <p:fltVal val="0"/>
                                          </p:val>
                                        </p:tav>
                                        <p:tav tm="100000">
                                          <p:val>
                                            <p:strVal val="#ppt_w"/>
                                          </p:val>
                                        </p:tav>
                                      </p:tavLst>
                                    </p:anim>
                                    <p:anim calcmode="lin" valueType="num">
                                      <p:cBhvr>
                                        <p:cTn id="75" dur="500" fill="hold"/>
                                        <p:tgtEl>
                                          <p:spTgt spid="51"/>
                                        </p:tgtEl>
                                        <p:attrNameLst>
                                          <p:attrName>ppt_h</p:attrName>
                                        </p:attrNameLst>
                                      </p:cBhvr>
                                      <p:tavLst>
                                        <p:tav tm="0">
                                          <p:val>
                                            <p:fltVal val="0"/>
                                          </p:val>
                                        </p:tav>
                                        <p:tav tm="100000">
                                          <p:val>
                                            <p:strVal val="#ppt_h"/>
                                          </p:val>
                                        </p:tav>
                                      </p:tavLst>
                                    </p:anim>
                                    <p:animEffect transition="in" filter="fade">
                                      <p:cBhvr>
                                        <p:cTn id="76" dur="500"/>
                                        <p:tgtEl>
                                          <p:spTgt spid="51"/>
                                        </p:tgtEl>
                                      </p:cBhvr>
                                    </p:animEffect>
                                  </p:childTnLst>
                                </p:cTn>
                              </p:par>
                              <p:par>
                                <p:cTn id="77" presetID="42" presetClass="entr" presetSubtype="0" fill="hold" grpId="0" nodeType="withEffect">
                                  <p:stCondLst>
                                    <p:cond delay="1500"/>
                                  </p:stCondLst>
                                  <p:childTnLst>
                                    <p:set>
                                      <p:cBhvr>
                                        <p:cTn id="78" dur="1" fill="hold">
                                          <p:stCondLst>
                                            <p:cond delay="0"/>
                                          </p:stCondLst>
                                        </p:cTn>
                                        <p:tgtEl>
                                          <p:spTgt spid="52"/>
                                        </p:tgtEl>
                                        <p:attrNameLst>
                                          <p:attrName>style.visibility</p:attrName>
                                        </p:attrNameLst>
                                      </p:cBhvr>
                                      <p:to>
                                        <p:strVal val="visible"/>
                                      </p:to>
                                    </p:set>
                                    <p:animEffect transition="in" filter="fade">
                                      <p:cBhvr>
                                        <p:cTn id="79" dur="1000"/>
                                        <p:tgtEl>
                                          <p:spTgt spid="52"/>
                                        </p:tgtEl>
                                      </p:cBhvr>
                                    </p:animEffect>
                                    <p:anim calcmode="lin" valueType="num">
                                      <p:cBhvr>
                                        <p:cTn id="80" dur="1000" fill="hold"/>
                                        <p:tgtEl>
                                          <p:spTgt spid="52"/>
                                        </p:tgtEl>
                                        <p:attrNameLst>
                                          <p:attrName>ppt_x</p:attrName>
                                        </p:attrNameLst>
                                      </p:cBhvr>
                                      <p:tavLst>
                                        <p:tav tm="0">
                                          <p:val>
                                            <p:strVal val="#ppt_x"/>
                                          </p:val>
                                        </p:tav>
                                        <p:tav tm="100000">
                                          <p:val>
                                            <p:strVal val="#ppt_x"/>
                                          </p:val>
                                        </p:tav>
                                      </p:tavLst>
                                    </p:anim>
                                    <p:anim calcmode="lin" valueType="num">
                                      <p:cBhvr>
                                        <p:cTn id="81" dur="1000" fill="hold"/>
                                        <p:tgtEl>
                                          <p:spTgt spid="52"/>
                                        </p:tgtEl>
                                        <p:attrNameLst>
                                          <p:attrName>ppt_y</p:attrName>
                                        </p:attrNameLst>
                                      </p:cBhvr>
                                      <p:tavLst>
                                        <p:tav tm="0">
                                          <p:val>
                                            <p:strVal val="#ppt_y+.1"/>
                                          </p:val>
                                        </p:tav>
                                        <p:tav tm="100000">
                                          <p:val>
                                            <p:strVal val="#ppt_y"/>
                                          </p:val>
                                        </p:tav>
                                      </p:tavLst>
                                    </p:anim>
                                  </p:childTnLst>
                                </p:cTn>
                              </p:par>
                              <p:par>
                                <p:cTn id="82" presetID="31" presetClass="entr" presetSubtype="0" fill="hold" grpId="0" nodeType="withEffect">
                                  <p:stCondLst>
                                    <p:cond delay="500"/>
                                  </p:stCondLst>
                                  <p:childTnLst>
                                    <p:set>
                                      <p:cBhvr>
                                        <p:cTn id="83" dur="1" fill="hold">
                                          <p:stCondLst>
                                            <p:cond delay="0"/>
                                          </p:stCondLst>
                                        </p:cTn>
                                        <p:tgtEl>
                                          <p:spTgt spid="53"/>
                                        </p:tgtEl>
                                        <p:attrNameLst>
                                          <p:attrName>style.visibility</p:attrName>
                                        </p:attrNameLst>
                                      </p:cBhvr>
                                      <p:to>
                                        <p:strVal val="visible"/>
                                      </p:to>
                                    </p:set>
                                    <p:anim calcmode="lin" valueType="num">
                                      <p:cBhvr>
                                        <p:cTn id="84" dur="1000" fill="hold"/>
                                        <p:tgtEl>
                                          <p:spTgt spid="53"/>
                                        </p:tgtEl>
                                        <p:attrNameLst>
                                          <p:attrName>ppt_w</p:attrName>
                                        </p:attrNameLst>
                                      </p:cBhvr>
                                      <p:tavLst>
                                        <p:tav tm="0">
                                          <p:val>
                                            <p:fltVal val="0"/>
                                          </p:val>
                                        </p:tav>
                                        <p:tav tm="100000">
                                          <p:val>
                                            <p:strVal val="#ppt_w"/>
                                          </p:val>
                                        </p:tav>
                                      </p:tavLst>
                                    </p:anim>
                                    <p:anim calcmode="lin" valueType="num">
                                      <p:cBhvr>
                                        <p:cTn id="85" dur="1000" fill="hold"/>
                                        <p:tgtEl>
                                          <p:spTgt spid="53"/>
                                        </p:tgtEl>
                                        <p:attrNameLst>
                                          <p:attrName>ppt_h</p:attrName>
                                        </p:attrNameLst>
                                      </p:cBhvr>
                                      <p:tavLst>
                                        <p:tav tm="0">
                                          <p:val>
                                            <p:fltVal val="0"/>
                                          </p:val>
                                        </p:tav>
                                        <p:tav tm="100000">
                                          <p:val>
                                            <p:strVal val="#ppt_h"/>
                                          </p:val>
                                        </p:tav>
                                      </p:tavLst>
                                    </p:anim>
                                    <p:anim calcmode="lin" valueType="num">
                                      <p:cBhvr>
                                        <p:cTn id="86" dur="1000" fill="hold"/>
                                        <p:tgtEl>
                                          <p:spTgt spid="53"/>
                                        </p:tgtEl>
                                        <p:attrNameLst>
                                          <p:attrName>style.rotation</p:attrName>
                                        </p:attrNameLst>
                                      </p:cBhvr>
                                      <p:tavLst>
                                        <p:tav tm="0">
                                          <p:val>
                                            <p:fltVal val="90"/>
                                          </p:val>
                                        </p:tav>
                                        <p:tav tm="100000">
                                          <p:val>
                                            <p:fltVal val="0"/>
                                          </p:val>
                                        </p:tav>
                                      </p:tavLst>
                                    </p:anim>
                                    <p:animEffect transition="in" filter="fade">
                                      <p:cBhvr>
                                        <p:cTn id="87" dur="1000"/>
                                        <p:tgtEl>
                                          <p:spTgt spid="53"/>
                                        </p:tgtEl>
                                      </p:cBhvr>
                                    </p:animEffect>
                                  </p:childTnLst>
                                </p:cTn>
                              </p:par>
                              <p:par>
                                <p:cTn id="88" presetID="53" presetClass="entr" presetSubtype="16" fill="hold" grpId="0" nodeType="withEffect">
                                  <p:stCondLst>
                                    <p:cond delay="1000"/>
                                  </p:stCondLst>
                                  <p:childTnLst>
                                    <p:set>
                                      <p:cBhvr>
                                        <p:cTn id="89" dur="1" fill="hold">
                                          <p:stCondLst>
                                            <p:cond delay="0"/>
                                          </p:stCondLst>
                                        </p:cTn>
                                        <p:tgtEl>
                                          <p:spTgt spid="54"/>
                                        </p:tgtEl>
                                        <p:attrNameLst>
                                          <p:attrName>style.visibility</p:attrName>
                                        </p:attrNameLst>
                                      </p:cBhvr>
                                      <p:to>
                                        <p:strVal val="visible"/>
                                      </p:to>
                                    </p:set>
                                    <p:anim calcmode="lin" valueType="num">
                                      <p:cBhvr>
                                        <p:cTn id="90" dur="500" fill="hold"/>
                                        <p:tgtEl>
                                          <p:spTgt spid="54"/>
                                        </p:tgtEl>
                                        <p:attrNameLst>
                                          <p:attrName>ppt_w</p:attrName>
                                        </p:attrNameLst>
                                      </p:cBhvr>
                                      <p:tavLst>
                                        <p:tav tm="0">
                                          <p:val>
                                            <p:fltVal val="0"/>
                                          </p:val>
                                        </p:tav>
                                        <p:tav tm="100000">
                                          <p:val>
                                            <p:strVal val="#ppt_w"/>
                                          </p:val>
                                        </p:tav>
                                      </p:tavLst>
                                    </p:anim>
                                    <p:anim calcmode="lin" valueType="num">
                                      <p:cBhvr>
                                        <p:cTn id="91" dur="500" fill="hold"/>
                                        <p:tgtEl>
                                          <p:spTgt spid="54"/>
                                        </p:tgtEl>
                                        <p:attrNameLst>
                                          <p:attrName>ppt_h</p:attrName>
                                        </p:attrNameLst>
                                      </p:cBhvr>
                                      <p:tavLst>
                                        <p:tav tm="0">
                                          <p:val>
                                            <p:fltVal val="0"/>
                                          </p:val>
                                        </p:tav>
                                        <p:tav tm="100000">
                                          <p:val>
                                            <p:strVal val="#ppt_h"/>
                                          </p:val>
                                        </p:tav>
                                      </p:tavLst>
                                    </p:anim>
                                    <p:animEffect transition="in" filter="fade">
                                      <p:cBhvr>
                                        <p:cTn id="92" dur="500"/>
                                        <p:tgtEl>
                                          <p:spTgt spid="54"/>
                                        </p:tgtEl>
                                      </p:cBhvr>
                                    </p:animEffect>
                                  </p:childTnLst>
                                </p:cTn>
                              </p:par>
                              <p:par>
                                <p:cTn id="93" presetID="42" presetClass="entr" presetSubtype="0" fill="hold" grpId="0" nodeType="withEffect">
                                  <p:stCondLst>
                                    <p:cond delay="1500"/>
                                  </p:stCondLst>
                                  <p:childTnLst>
                                    <p:set>
                                      <p:cBhvr>
                                        <p:cTn id="94" dur="1" fill="hold">
                                          <p:stCondLst>
                                            <p:cond delay="0"/>
                                          </p:stCondLst>
                                        </p:cTn>
                                        <p:tgtEl>
                                          <p:spTgt spid="55"/>
                                        </p:tgtEl>
                                        <p:attrNameLst>
                                          <p:attrName>style.visibility</p:attrName>
                                        </p:attrNameLst>
                                      </p:cBhvr>
                                      <p:to>
                                        <p:strVal val="visible"/>
                                      </p:to>
                                    </p:set>
                                    <p:animEffect transition="in" filter="fade">
                                      <p:cBhvr>
                                        <p:cTn id="95" dur="1000"/>
                                        <p:tgtEl>
                                          <p:spTgt spid="55"/>
                                        </p:tgtEl>
                                      </p:cBhvr>
                                    </p:animEffect>
                                    <p:anim calcmode="lin" valueType="num">
                                      <p:cBhvr>
                                        <p:cTn id="96" dur="1000" fill="hold"/>
                                        <p:tgtEl>
                                          <p:spTgt spid="55"/>
                                        </p:tgtEl>
                                        <p:attrNameLst>
                                          <p:attrName>ppt_x</p:attrName>
                                        </p:attrNameLst>
                                      </p:cBhvr>
                                      <p:tavLst>
                                        <p:tav tm="0">
                                          <p:val>
                                            <p:strVal val="#ppt_x"/>
                                          </p:val>
                                        </p:tav>
                                        <p:tav tm="100000">
                                          <p:val>
                                            <p:strVal val="#ppt_x"/>
                                          </p:val>
                                        </p:tav>
                                      </p:tavLst>
                                    </p:anim>
                                    <p:anim calcmode="lin" valueType="num">
                                      <p:cBhvr>
                                        <p:cTn id="97" dur="1000" fill="hold"/>
                                        <p:tgtEl>
                                          <p:spTgt spid="55"/>
                                        </p:tgtEl>
                                        <p:attrNameLst>
                                          <p:attrName>ppt_y</p:attrName>
                                        </p:attrNameLst>
                                      </p:cBhvr>
                                      <p:tavLst>
                                        <p:tav tm="0">
                                          <p:val>
                                            <p:strVal val="#ppt_y+.1"/>
                                          </p:val>
                                        </p:tav>
                                        <p:tav tm="100000">
                                          <p:val>
                                            <p:strVal val="#ppt_y"/>
                                          </p:val>
                                        </p:tav>
                                      </p:tavLst>
                                    </p:anim>
                                  </p:childTnLst>
                                </p:cTn>
                              </p:par>
                              <p:par>
                                <p:cTn id="98" presetID="31" presetClass="entr" presetSubtype="0" fill="hold" grpId="0" nodeType="withEffect">
                                  <p:stCondLst>
                                    <p:cond delay="500"/>
                                  </p:stCondLst>
                                  <p:childTnLst>
                                    <p:set>
                                      <p:cBhvr>
                                        <p:cTn id="99" dur="1" fill="hold">
                                          <p:stCondLst>
                                            <p:cond delay="0"/>
                                          </p:stCondLst>
                                        </p:cTn>
                                        <p:tgtEl>
                                          <p:spTgt spid="56"/>
                                        </p:tgtEl>
                                        <p:attrNameLst>
                                          <p:attrName>style.visibility</p:attrName>
                                        </p:attrNameLst>
                                      </p:cBhvr>
                                      <p:to>
                                        <p:strVal val="visible"/>
                                      </p:to>
                                    </p:set>
                                    <p:anim calcmode="lin" valueType="num">
                                      <p:cBhvr>
                                        <p:cTn id="100" dur="1000" fill="hold"/>
                                        <p:tgtEl>
                                          <p:spTgt spid="56"/>
                                        </p:tgtEl>
                                        <p:attrNameLst>
                                          <p:attrName>ppt_w</p:attrName>
                                        </p:attrNameLst>
                                      </p:cBhvr>
                                      <p:tavLst>
                                        <p:tav tm="0">
                                          <p:val>
                                            <p:fltVal val="0"/>
                                          </p:val>
                                        </p:tav>
                                        <p:tav tm="100000">
                                          <p:val>
                                            <p:strVal val="#ppt_w"/>
                                          </p:val>
                                        </p:tav>
                                      </p:tavLst>
                                    </p:anim>
                                    <p:anim calcmode="lin" valueType="num">
                                      <p:cBhvr>
                                        <p:cTn id="101" dur="1000" fill="hold"/>
                                        <p:tgtEl>
                                          <p:spTgt spid="56"/>
                                        </p:tgtEl>
                                        <p:attrNameLst>
                                          <p:attrName>ppt_h</p:attrName>
                                        </p:attrNameLst>
                                      </p:cBhvr>
                                      <p:tavLst>
                                        <p:tav tm="0">
                                          <p:val>
                                            <p:fltVal val="0"/>
                                          </p:val>
                                        </p:tav>
                                        <p:tav tm="100000">
                                          <p:val>
                                            <p:strVal val="#ppt_h"/>
                                          </p:val>
                                        </p:tav>
                                      </p:tavLst>
                                    </p:anim>
                                    <p:anim calcmode="lin" valueType="num">
                                      <p:cBhvr>
                                        <p:cTn id="102" dur="1000" fill="hold"/>
                                        <p:tgtEl>
                                          <p:spTgt spid="56"/>
                                        </p:tgtEl>
                                        <p:attrNameLst>
                                          <p:attrName>style.rotation</p:attrName>
                                        </p:attrNameLst>
                                      </p:cBhvr>
                                      <p:tavLst>
                                        <p:tav tm="0">
                                          <p:val>
                                            <p:fltVal val="90"/>
                                          </p:val>
                                        </p:tav>
                                        <p:tav tm="100000">
                                          <p:val>
                                            <p:fltVal val="0"/>
                                          </p:val>
                                        </p:tav>
                                      </p:tavLst>
                                    </p:anim>
                                    <p:animEffect transition="in" filter="fade">
                                      <p:cBhvr>
                                        <p:cTn id="103" dur="1000"/>
                                        <p:tgtEl>
                                          <p:spTgt spid="56"/>
                                        </p:tgtEl>
                                      </p:cBhvr>
                                    </p:animEffect>
                                  </p:childTnLst>
                                </p:cTn>
                              </p:par>
                              <p:par>
                                <p:cTn id="104" presetID="53" presetClass="entr" presetSubtype="16" fill="hold" grpId="0" nodeType="withEffect">
                                  <p:stCondLst>
                                    <p:cond delay="1000"/>
                                  </p:stCondLst>
                                  <p:childTnLst>
                                    <p:set>
                                      <p:cBhvr>
                                        <p:cTn id="105" dur="1" fill="hold">
                                          <p:stCondLst>
                                            <p:cond delay="0"/>
                                          </p:stCondLst>
                                        </p:cTn>
                                        <p:tgtEl>
                                          <p:spTgt spid="57"/>
                                        </p:tgtEl>
                                        <p:attrNameLst>
                                          <p:attrName>style.visibility</p:attrName>
                                        </p:attrNameLst>
                                      </p:cBhvr>
                                      <p:to>
                                        <p:strVal val="visible"/>
                                      </p:to>
                                    </p:set>
                                    <p:anim calcmode="lin" valueType="num">
                                      <p:cBhvr>
                                        <p:cTn id="106" dur="500" fill="hold"/>
                                        <p:tgtEl>
                                          <p:spTgt spid="57"/>
                                        </p:tgtEl>
                                        <p:attrNameLst>
                                          <p:attrName>ppt_w</p:attrName>
                                        </p:attrNameLst>
                                      </p:cBhvr>
                                      <p:tavLst>
                                        <p:tav tm="0">
                                          <p:val>
                                            <p:fltVal val="0"/>
                                          </p:val>
                                        </p:tav>
                                        <p:tav tm="100000">
                                          <p:val>
                                            <p:strVal val="#ppt_w"/>
                                          </p:val>
                                        </p:tav>
                                      </p:tavLst>
                                    </p:anim>
                                    <p:anim calcmode="lin" valueType="num">
                                      <p:cBhvr>
                                        <p:cTn id="107" dur="500" fill="hold"/>
                                        <p:tgtEl>
                                          <p:spTgt spid="57"/>
                                        </p:tgtEl>
                                        <p:attrNameLst>
                                          <p:attrName>ppt_h</p:attrName>
                                        </p:attrNameLst>
                                      </p:cBhvr>
                                      <p:tavLst>
                                        <p:tav tm="0">
                                          <p:val>
                                            <p:fltVal val="0"/>
                                          </p:val>
                                        </p:tav>
                                        <p:tav tm="100000">
                                          <p:val>
                                            <p:strVal val="#ppt_h"/>
                                          </p:val>
                                        </p:tav>
                                      </p:tavLst>
                                    </p:anim>
                                    <p:animEffect transition="in" filter="fade">
                                      <p:cBhvr>
                                        <p:cTn id="108" dur="500"/>
                                        <p:tgtEl>
                                          <p:spTgt spid="57"/>
                                        </p:tgtEl>
                                      </p:cBhvr>
                                    </p:animEffect>
                                  </p:childTnLst>
                                </p:cTn>
                              </p:par>
                              <p:par>
                                <p:cTn id="109" presetID="42" presetClass="entr" presetSubtype="0" fill="hold" grpId="0" nodeType="withEffect">
                                  <p:stCondLst>
                                    <p:cond delay="1500"/>
                                  </p:stCondLst>
                                  <p:childTnLst>
                                    <p:set>
                                      <p:cBhvr>
                                        <p:cTn id="110" dur="1" fill="hold">
                                          <p:stCondLst>
                                            <p:cond delay="0"/>
                                          </p:stCondLst>
                                        </p:cTn>
                                        <p:tgtEl>
                                          <p:spTgt spid="58"/>
                                        </p:tgtEl>
                                        <p:attrNameLst>
                                          <p:attrName>style.visibility</p:attrName>
                                        </p:attrNameLst>
                                      </p:cBhvr>
                                      <p:to>
                                        <p:strVal val="visible"/>
                                      </p:to>
                                    </p:set>
                                    <p:animEffect transition="in" filter="fade">
                                      <p:cBhvr>
                                        <p:cTn id="111" dur="1000"/>
                                        <p:tgtEl>
                                          <p:spTgt spid="58"/>
                                        </p:tgtEl>
                                      </p:cBhvr>
                                    </p:animEffect>
                                    <p:anim calcmode="lin" valueType="num">
                                      <p:cBhvr>
                                        <p:cTn id="112" dur="1000" fill="hold"/>
                                        <p:tgtEl>
                                          <p:spTgt spid="58"/>
                                        </p:tgtEl>
                                        <p:attrNameLst>
                                          <p:attrName>ppt_x</p:attrName>
                                        </p:attrNameLst>
                                      </p:cBhvr>
                                      <p:tavLst>
                                        <p:tav tm="0">
                                          <p:val>
                                            <p:strVal val="#ppt_x"/>
                                          </p:val>
                                        </p:tav>
                                        <p:tav tm="100000">
                                          <p:val>
                                            <p:strVal val="#ppt_x"/>
                                          </p:val>
                                        </p:tav>
                                      </p:tavLst>
                                    </p:anim>
                                    <p:anim calcmode="lin" valueType="num">
                                      <p:cBhvr>
                                        <p:cTn id="113"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0" grpId="0" animBg="1"/>
      <p:bldP spid="31" grpId="0"/>
      <p:bldP spid="32" grpId="0"/>
      <p:bldP spid="44" grpId="0" animBg="1"/>
      <p:bldP spid="45" grpId="0"/>
      <p:bldP spid="46" grpId="0"/>
      <p:bldP spid="47" grpId="0" animBg="1"/>
      <p:bldP spid="48" grpId="0"/>
      <p:bldP spid="49" grpId="0"/>
      <p:bldP spid="50" grpId="0" animBg="1"/>
      <p:bldP spid="51" grpId="0"/>
      <p:bldP spid="52" grpId="0"/>
      <p:bldP spid="53" grpId="0" animBg="1"/>
      <p:bldP spid="54" grpId="0"/>
      <p:bldP spid="55" grpId="0"/>
      <p:bldP spid="56" grpId="0" animBg="1"/>
      <p:bldP spid="57" grpId="0"/>
      <p:bldP spid="5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同侧圆角矩形 1"/>
          <p:cNvSpPr/>
          <p:nvPr/>
        </p:nvSpPr>
        <p:spPr>
          <a:xfrm flipV="1">
            <a:off x="4091372" y="0"/>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0" name="同侧圆角矩形 9"/>
          <p:cNvSpPr/>
          <p:nvPr/>
        </p:nvSpPr>
        <p:spPr>
          <a:xfrm>
            <a:off x="4091372" y="4163721"/>
            <a:ext cx="961256" cy="979779"/>
          </a:xfrm>
          <a:prstGeom prst="round2SameRect">
            <a:avLst>
              <a:gd name="adj1" fmla="val 50000"/>
              <a:gd name="adj2" fmla="val 0"/>
            </a:avLst>
          </a:prstGeom>
          <a:solidFill>
            <a:schemeClr val="accent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3" name="矩形 2"/>
          <p:cNvSpPr/>
          <p:nvPr/>
        </p:nvSpPr>
        <p:spPr>
          <a:xfrm>
            <a:off x="323528" y="267494"/>
            <a:ext cx="8496944" cy="4608512"/>
          </a:xfrm>
          <a:prstGeom prst="rect">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00">
              <a:cs typeface="+mn-ea"/>
            </a:endParaRPr>
          </a:p>
        </p:txBody>
      </p:sp>
      <p:sp>
        <p:nvSpPr>
          <p:cNvPr id="12" name="矩形 11"/>
          <p:cNvSpPr/>
          <p:nvPr/>
        </p:nvSpPr>
        <p:spPr>
          <a:xfrm>
            <a:off x="989416" y="2268826"/>
            <a:ext cx="7165168" cy="830997"/>
          </a:xfrm>
          <a:prstGeom prst="rect">
            <a:avLst/>
          </a:prstGeom>
        </p:spPr>
        <p:txBody>
          <a:bodyPr wrap="square">
            <a:spAutoFit/>
          </a:bodyPr>
          <a:lstStyle/>
          <a:p>
            <a:pPr algn="ctr"/>
            <a:r>
              <a:rPr lang="zh-CN" altLang="en-US" sz="4800" b="1" dirty="0">
                <a:solidFill>
                  <a:schemeClr val="accent1"/>
                </a:solidFill>
                <a:latin typeface="+mn-ea"/>
              </a:rPr>
              <a:t>课题现状及发展情况</a:t>
            </a:r>
            <a:endParaRPr lang="zh-CN" altLang="en-US" sz="4800" b="1" dirty="0">
              <a:solidFill>
                <a:schemeClr val="accent1"/>
              </a:solidFill>
              <a:latin typeface="+mn-ea"/>
            </a:endParaRPr>
          </a:p>
        </p:txBody>
      </p:sp>
      <p:sp>
        <p:nvSpPr>
          <p:cNvPr id="13" name="矩形 12"/>
          <p:cNvSpPr/>
          <p:nvPr/>
        </p:nvSpPr>
        <p:spPr>
          <a:xfrm>
            <a:off x="1133607" y="3027815"/>
            <a:ext cx="6876787" cy="456022"/>
          </a:xfrm>
          <a:prstGeom prst="rect">
            <a:avLst/>
          </a:prstGeom>
        </p:spPr>
        <p:txBody>
          <a:bodyPr wrap="square">
            <a:spAutoFit/>
          </a:bodyPr>
          <a:lstStyle/>
          <a:p>
            <a:pPr algn="ctr">
              <a:lnSpc>
                <a:spcPct val="127000"/>
              </a:lnSpc>
            </a:pP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content to play here, or through your copy, paste in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this box</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and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select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only the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text</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Your </a:t>
            </a:r>
            <a:endParaRPr lang="en-US" altLang="zh-CN"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endParaRPr>
          </a:p>
          <a:p>
            <a:pPr algn="ctr">
              <a:lnSpc>
                <a:spcPct val="127000"/>
              </a:lnSpc>
            </a:pP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content to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play here</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or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through </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your </a:t>
            </a:r>
            <a:r>
              <a:rPr lang="zh-CN" altLang="en-US" sz="650" dirty="0" smtClean="0">
                <a:solidFill>
                  <a:schemeClr val="tx1">
                    <a:lumMod val="65000"/>
                    <a:lumOff val="35000"/>
                  </a:schemeClr>
                </a:solidFill>
                <a:latin typeface="Adobe Myungjo Std M" panose="02020600000000000000" pitchFamily="18" charset="-128"/>
                <a:ea typeface="方正中等线简体" panose="02010601030101010101" pitchFamily="2" charset="-122"/>
              </a:rPr>
              <a:t>copy</a:t>
            </a:r>
            <a:r>
              <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rPr>
              <a:t>, paste in this box, and select only the text. Your content to play here, or through your copy, paste in this box, and select only the text. </a:t>
            </a:r>
            <a:endParaRPr lang="zh-CN" altLang="en-US" sz="650" dirty="0">
              <a:solidFill>
                <a:schemeClr val="tx1">
                  <a:lumMod val="65000"/>
                  <a:lumOff val="35000"/>
                </a:schemeClr>
              </a:solidFill>
              <a:latin typeface="Adobe Myungjo Std M" panose="02020600000000000000" pitchFamily="18" charset="-128"/>
              <a:ea typeface="方正中等线简体" panose="02010601030101010101" pitchFamily="2" charset="-122"/>
            </a:endParaRPr>
          </a:p>
        </p:txBody>
      </p:sp>
      <p:sp>
        <p:nvSpPr>
          <p:cNvPr id="14" name="矩形 13"/>
          <p:cNvSpPr/>
          <p:nvPr/>
        </p:nvSpPr>
        <p:spPr>
          <a:xfrm>
            <a:off x="1367644" y="1659663"/>
            <a:ext cx="6408712" cy="707886"/>
          </a:xfrm>
          <a:prstGeom prst="rect">
            <a:avLst/>
          </a:prstGeom>
        </p:spPr>
        <p:txBody>
          <a:bodyPr wrap="square">
            <a:spAutoFit/>
          </a:bodyPr>
          <a:lstStyle/>
          <a:p>
            <a:pPr algn="ctr"/>
            <a:r>
              <a:rPr lang="en-US" altLang="zh-CN" sz="4000" b="1" dirty="0" smtClean="0">
                <a:solidFill>
                  <a:schemeClr val="accent1"/>
                </a:solidFill>
                <a:latin typeface="方正明尚简体" panose="02000000000000000000" pitchFamily="2" charset="-122"/>
                <a:ea typeface="方正明尚简体" panose="02000000000000000000" pitchFamily="2" charset="-122"/>
              </a:rPr>
              <a:t>PART 02</a:t>
            </a:r>
            <a:endParaRPr lang="zh-CN" altLang="en-US" sz="4000" b="1" dirty="0">
              <a:solidFill>
                <a:schemeClr val="accent1"/>
              </a:solidFill>
              <a:latin typeface="方正明尚简体" panose="02000000000000000000" pitchFamily="2" charset="-122"/>
              <a:ea typeface="方正明尚简体" panose="020000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ISPRING_PRESENTATION_TITLE" val="PowerPoint 演示文稿"/>
  <p:tag name="MH_CONTENTSID" val="1283"/>
  <p:tag name="MH_SECTIONID" val="1284,1285,"/>
</p:tagLst>
</file>

<file path=ppt/theme/_rels/theme1.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Office 主题​​">
  <a:themeElements>
    <a:clrScheme name="自定义 3428">
      <a:dk1>
        <a:srgbClr val="000000"/>
      </a:dk1>
      <a:lt1>
        <a:srgbClr val="FFFFFF"/>
      </a:lt1>
      <a:dk2>
        <a:srgbClr val="000000"/>
      </a:dk2>
      <a:lt2>
        <a:srgbClr val="FFFFFF"/>
      </a:lt2>
      <a:accent1>
        <a:srgbClr val="545C66"/>
      </a:accent1>
      <a:accent2>
        <a:srgbClr val="545C66"/>
      </a:accent2>
      <a:accent3>
        <a:srgbClr val="545C66"/>
      </a:accent3>
      <a:accent4>
        <a:srgbClr val="545C66"/>
      </a:accent4>
      <a:accent5>
        <a:srgbClr val="545C66"/>
      </a:accent5>
      <a:accent6>
        <a:srgbClr val="545C66"/>
      </a:accent6>
      <a:hlink>
        <a:srgbClr val="545C66"/>
      </a:hlink>
      <a:folHlink>
        <a:srgbClr val="545C66"/>
      </a:folHlink>
    </a:clrScheme>
    <a:fontScheme name="Temp">
      <a:majorFont>
        <a:latin typeface="方正兰亭超细黑简体"/>
        <a:ea typeface="微软雅黑"/>
        <a:cs typeface=""/>
      </a:majorFont>
      <a:minorFont>
        <a:latin typeface="方正兰亭超细黑简体"/>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a:blip xmlns:r="http://schemas.openxmlformats.org/officeDocument/2006/relationships" r:embed="rId1"/>
          <a:stretch>
            <a:fillRect/>
          </a:stretch>
        </a:blipFill>
        <a:ln>
          <a:noFill/>
        </a:ln>
        <a:effectLst>
          <a:outerShdw blurRad="63500" algn="ctr" rotWithShape="0">
            <a:prstClr val="black">
              <a:alpha val="40000"/>
            </a:prstClr>
          </a:outerShdw>
        </a:effectLst>
      </a:spPr>
      <a:bodyPr rtlCol="0" anchor="ctr"/>
      <a:lstStyle>
        <a:defPPr algn="ctr" defTabSz="914400">
          <a:defRPr sz="1800">
            <a:cs typeface="+mn-ea"/>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7340</Words>
  <Application>WPS 演示</Application>
  <PresentationFormat>全屏显示(16:9)</PresentationFormat>
  <Paragraphs>549</Paragraphs>
  <Slides>28</Slides>
  <Notes>0</Notes>
  <HiddenSlides>0</HiddenSlides>
  <MMClips>1</MMClips>
  <ScaleCrop>false</ScaleCrop>
  <HeadingPairs>
    <vt:vector size="6" baseType="variant">
      <vt:variant>
        <vt:lpstr>已用的字体</vt:lpstr>
      </vt:variant>
      <vt:variant>
        <vt:i4>34</vt:i4>
      </vt:variant>
      <vt:variant>
        <vt:lpstr>主题</vt:lpstr>
      </vt:variant>
      <vt:variant>
        <vt:i4>1</vt:i4>
      </vt:variant>
      <vt:variant>
        <vt:lpstr>幻灯片标题</vt:lpstr>
      </vt:variant>
      <vt:variant>
        <vt:i4>28</vt:i4>
      </vt:variant>
    </vt:vector>
  </HeadingPairs>
  <TitlesOfParts>
    <vt:vector size="63" baseType="lpstr">
      <vt:lpstr>Arial</vt:lpstr>
      <vt:lpstr>宋体</vt:lpstr>
      <vt:lpstr>Wingdings</vt:lpstr>
      <vt:lpstr>Adobe Myungjo Std M</vt:lpstr>
      <vt:lpstr>方正中等线简体</vt:lpstr>
      <vt:lpstr>方正明尚简体</vt:lpstr>
      <vt:lpstr>方正清刻本悦宋简体</vt:lpstr>
      <vt:lpstr>773-CAI978</vt:lpstr>
      <vt:lpstr>SWTxt</vt:lpstr>
      <vt:lpstr>经典综艺体简</vt:lpstr>
      <vt:lpstr>微软雅黑</vt:lpstr>
      <vt:lpstr>Calibri</vt:lpstr>
      <vt:lpstr>Lato</vt:lpstr>
      <vt:lpstr>AMGDT</vt:lpstr>
      <vt:lpstr>MS PGothic</vt:lpstr>
      <vt:lpstr>Helvetica Light</vt:lpstr>
      <vt:lpstr>FontAwesome</vt:lpstr>
      <vt:lpstr>Open Sans</vt:lpstr>
      <vt:lpstr>华文黑体</vt:lpstr>
      <vt:lpstr>Segoe UI</vt:lpstr>
      <vt:lpstr>黑体</vt:lpstr>
      <vt:lpstr>方正兰亭超细黑简体</vt:lpstr>
      <vt:lpstr>Arial Unicode MS</vt:lpstr>
      <vt:lpstr>Times New Roman</vt:lpstr>
      <vt:lpstr>Segoe Print</vt:lpstr>
      <vt:lpstr>方正兰亭黑_GBK</vt:lpstr>
      <vt:lpstr>Gill Sans</vt:lpstr>
      <vt:lpstr>Century Gothic</vt:lpstr>
      <vt:lpstr>Lucida Grande</vt:lpstr>
      <vt:lpstr>Calibri Light</vt:lpstr>
      <vt:lpstr>方正宋刻本秀楷简体</vt:lpstr>
      <vt:lpstr>BebasNeueBold</vt:lpstr>
      <vt:lpstr>Arial Narrow</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唯芯设计师</dc:creator>
  <cp:lastModifiedBy>Joker</cp:lastModifiedBy>
  <cp:revision>13150</cp:revision>
  <dcterms:created xsi:type="dcterms:W3CDTF">2016-03-09T04:37:00Z</dcterms:created>
  <dcterms:modified xsi:type="dcterms:W3CDTF">2024-05-13T07:35:41Z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2052-12.1.0.16729</vt:lpwstr>
  </property>
  <property fmtid="{D5CDD505-2E9C-101B-9397-08002B2CF9AE}" pid="3" name="KSOTemplateUUID">
    <vt:lpwstr>v1.0_mb_W/M94H2UC00RAJyU2XPXcg==</vt:lpwstr>
  </property>
  <property fmtid="{D5CDD505-2E9C-101B-9397-08002B2CF9AE}" pid="4" name="ICV">
    <vt:lpwstr>A508F0C825574AFAAA9283ED21BD6D40_11</vt:lpwstr>
  </property>
</Properties>
</file>